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60" r:id="rId2"/>
    <p:sldId id="292" r:id="rId3"/>
    <p:sldId id="303" r:id="rId4"/>
    <p:sldId id="291" r:id="rId5"/>
    <p:sldId id="295" r:id="rId6"/>
    <p:sldId id="304" r:id="rId7"/>
    <p:sldId id="305" r:id="rId8"/>
    <p:sldId id="306" r:id="rId9"/>
    <p:sldId id="307" r:id="rId10"/>
    <p:sldId id="309" r:id="rId11"/>
    <p:sldId id="310" r:id="rId12"/>
    <p:sldId id="308" r:id="rId13"/>
    <p:sldId id="311" r:id="rId14"/>
    <p:sldId id="312" r:id="rId15"/>
    <p:sldId id="313" r:id="rId16"/>
    <p:sldId id="314" r:id="rId17"/>
    <p:sldId id="299" r:id="rId18"/>
    <p:sldId id="315" r:id="rId19"/>
    <p:sldId id="301" r:id="rId20"/>
    <p:sldId id="316" r:id="rId21"/>
    <p:sldId id="286" r:id="rId22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634BD9-B455-4154-80C2-0483044D1413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883DA8-CB03-43F2-B30C-DB97C2BADDA8}" type="par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A79094-3E9B-45F4-ABE7-5A925A6738A1}" type="sib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DD6282-9699-49A5-9DD0-94E2243595C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870B5-1463-4D1C-9500-77979893386C}" type="par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C98442-9913-4C92-B71D-25B45D985B9D}" type="sib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C36561-601F-4047-8029-181195A368A7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khăn-Hướng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E8A2AF-6F07-4B09-9DD4-E456BAB29061}" type="par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1B88FF-E180-4647-89CD-D0D4000EEA9B}" type="sib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10F507-749D-4725-9391-F2B441383DC5}">
      <dgm:prSet phldrT="[Text]" custT="1"/>
      <dgm:spPr/>
      <dgm:t>
        <a:bodyPr/>
        <a:lstStyle/>
        <a:p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gm:t>
    </dgm:pt>
    <dgm:pt modelId="{3581A075-E619-4083-B666-D6E0E0C91915}" type="par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D103CD-85B2-44CC-9EA3-06DCACFDC87A}" type="sib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6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6"/>
      <dgm:spPr/>
    </dgm:pt>
    <dgm:pt modelId="{0E989E2B-915F-4292-A472-C0AB6CB9201C}" type="pres">
      <dgm:prSet presAssocID="{4A7BFC36-3C2A-4109-AA25-99333D17F459}" presName="dstNode" presStyleLbl="node1" presStyleIdx="0" presStyleCnt="6"/>
      <dgm:spPr/>
    </dgm:pt>
    <dgm:pt modelId="{7B651D3C-697D-486C-B392-21F1B3A3D811}" type="pres">
      <dgm:prSet presAssocID="{542ECF31-C4FE-4935-8D39-53E7A9230564}" presName="text_1" presStyleLbl="node1" presStyleIdx="0" presStyleCnt="6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6"/>
      <dgm:spPr/>
    </dgm:pt>
    <dgm:pt modelId="{4F2F0B7E-724B-410D-9781-83F5C5A787B7}" type="pres">
      <dgm:prSet presAssocID="{5F6F9E5C-2501-4D68-952B-D430861B4B3F}" presName="text_2" presStyleLbl="node1" presStyleIdx="1" presStyleCnt="6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6"/>
      <dgm:spPr/>
    </dgm:pt>
    <dgm:pt modelId="{6369AACA-0293-45FE-9923-287EB71F2031}" type="pres">
      <dgm:prSet presAssocID="{8F634BD9-B455-4154-80C2-0483044D1413}" presName="text_3" presStyleLbl="node1" presStyleIdx="2" presStyleCnt="6">
        <dgm:presLayoutVars>
          <dgm:bulletEnabled val="1"/>
        </dgm:presLayoutVars>
      </dgm:prSet>
      <dgm:spPr/>
    </dgm:pt>
    <dgm:pt modelId="{3B88B03C-40B0-458C-A43B-A66251CA2756}" type="pres">
      <dgm:prSet presAssocID="{8F634BD9-B455-4154-80C2-0483044D1413}" presName="accent_3" presStyleCnt="0"/>
      <dgm:spPr/>
    </dgm:pt>
    <dgm:pt modelId="{1DD9020A-831B-4542-86BB-4E1462701953}" type="pres">
      <dgm:prSet presAssocID="{8F634BD9-B455-4154-80C2-0483044D1413}" presName="accentRepeatNode" presStyleLbl="solidFgAcc1" presStyleIdx="2" presStyleCnt="6"/>
      <dgm:spPr/>
    </dgm:pt>
    <dgm:pt modelId="{0F5708CD-2450-419A-9BB6-65B00E5581B6}" type="pres">
      <dgm:prSet presAssocID="{A6DD6282-9699-49A5-9DD0-94E2243595C4}" presName="text_4" presStyleLbl="node1" presStyleIdx="3" presStyleCnt="6">
        <dgm:presLayoutVars>
          <dgm:bulletEnabled val="1"/>
        </dgm:presLayoutVars>
      </dgm:prSet>
      <dgm:spPr/>
    </dgm:pt>
    <dgm:pt modelId="{CAB7FF62-9BF7-4C5A-B610-F3E268EB53D8}" type="pres">
      <dgm:prSet presAssocID="{A6DD6282-9699-49A5-9DD0-94E2243595C4}" presName="accent_4" presStyleCnt="0"/>
      <dgm:spPr/>
    </dgm:pt>
    <dgm:pt modelId="{B6B1A42F-9A23-4915-9573-9A5BC35340DB}" type="pres">
      <dgm:prSet presAssocID="{A6DD6282-9699-49A5-9DD0-94E2243595C4}" presName="accentRepeatNode" presStyleLbl="solidFgAcc1" presStyleIdx="3" presStyleCnt="6"/>
      <dgm:spPr/>
    </dgm:pt>
    <dgm:pt modelId="{40F71605-653A-4239-9F5B-EFA3B612AC43}" type="pres">
      <dgm:prSet presAssocID="{DB10F507-749D-4725-9391-F2B441383DC5}" presName="text_5" presStyleLbl="node1" presStyleIdx="4" presStyleCnt="6">
        <dgm:presLayoutVars>
          <dgm:bulletEnabled val="1"/>
        </dgm:presLayoutVars>
      </dgm:prSet>
      <dgm:spPr/>
    </dgm:pt>
    <dgm:pt modelId="{59044347-5F03-4B62-905E-8E8A2E4E52A8}" type="pres">
      <dgm:prSet presAssocID="{DB10F507-749D-4725-9391-F2B441383DC5}" presName="accent_5" presStyleCnt="0"/>
      <dgm:spPr/>
    </dgm:pt>
    <dgm:pt modelId="{4A5EE8D5-565A-4B27-B328-7E4D6662801C}" type="pres">
      <dgm:prSet presAssocID="{DB10F507-749D-4725-9391-F2B441383DC5}" presName="accentRepeatNode" presStyleLbl="solidFgAcc1" presStyleIdx="4" presStyleCnt="6"/>
      <dgm:spPr/>
    </dgm:pt>
    <dgm:pt modelId="{F8A3BD6C-0D45-403F-B68E-4434AE8D9F53}" type="pres">
      <dgm:prSet presAssocID="{46C36561-601F-4047-8029-181195A368A7}" presName="text_6" presStyleLbl="node1" presStyleIdx="5" presStyleCnt="6">
        <dgm:presLayoutVars>
          <dgm:bulletEnabled val="1"/>
        </dgm:presLayoutVars>
      </dgm:prSet>
      <dgm:spPr/>
    </dgm:pt>
    <dgm:pt modelId="{BFEEB811-60C3-479C-861D-B19FFDC94876}" type="pres">
      <dgm:prSet presAssocID="{46C36561-601F-4047-8029-181195A368A7}" presName="accent_6" presStyleCnt="0"/>
      <dgm:spPr/>
    </dgm:pt>
    <dgm:pt modelId="{799C5623-02C1-4B16-BA3B-918B780D09C8}" type="pres">
      <dgm:prSet presAssocID="{46C36561-601F-4047-8029-181195A368A7}" presName="accentRepeatNode" presStyleLbl="solidFgAcc1" presStyleIdx="5" presStyleCnt="6"/>
      <dgm:spPr/>
    </dgm:pt>
  </dgm:ptLst>
  <dgm:cxnLst>
    <dgm:cxn modelId="{6F1D0736-5D02-4B52-ACD9-36A9F4CFD11B}" srcId="{4A7BFC36-3C2A-4109-AA25-99333D17F459}" destId="{A6DD6282-9699-49A5-9DD0-94E2243595C4}" srcOrd="3" destOrd="0" parTransId="{1E7870B5-1463-4D1C-9500-77979893386C}" sibTransId="{A2C98442-9913-4C92-B71D-25B45D985B9D}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4A28949-AB1E-495C-8A23-1F077E3EA5DB}" type="presOf" srcId="{46C36561-601F-4047-8029-181195A368A7}" destId="{F8A3BD6C-0D45-403F-B68E-4434AE8D9F53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F7FADB83-FE26-4079-BEE5-9D22532FC700}" srcId="{4A7BFC36-3C2A-4109-AA25-99333D17F459}" destId="{46C36561-601F-4047-8029-181195A368A7}" srcOrd="5" destOrd="0" parTransId="{02E8A2AF-6F07-4B09-9DD4-E456BAB29061}" sibTransId="{D81B88FF-E180-4647-89CD-D0D4000EEA9B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3588AEB1-9AC8-4ECB-AF54-0FB0F02A6733}" srcId="{4A7BFC36-3C2A-4109-AA25-99333D17F459}" destId="{8F634BD9-B455-4154-80C2-0483044D1413}" srcOrd="2" destOrd="0" parTransId="{2F883DA8-CB03-43F2-B30C-DB97C2BADDA8}" sibTransId="{2CA79094-3E9B-45F4-ABE7-5A925A6738A1}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22B98AB8-91D3-4858-8481-6F0D361E7CAA}" type="presOf" srcId="{DB10F507-749D-4725-9391-F2B441383DC5}" destId="{40F71605-653A-4239-9F5B-EFA3B612AC43}" srcOrd="0" destOrd="0" presId="urn:microsoft.com/office/officeart/2008/layout/VerticalCurvedList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18F392E1-3A73-4062-BCDB-6926E49FD94F}" type="presOf" srcId="{8F634BD9-B455-4154-80C2-0483044D1413}" destId="{6369AACA-0293-45FE-9923-287EB71F2031}" srcOrd="0" destOrd="0" presId="urn:microsoft.com/office/officeart/2008/layout/VerticalCurvedList"/>
    <dgm:cxn modelId="{EB1634E4-CACE-42AA-B35B-BFBE77DA4466}" srcId="{4A7BFC36-3C2A-4109-AA25-99333D17F459}" destId="{DB10F507-749D-4725-9391-F2B441383DC5}" srcOrd="4" destOrd="0" parTransId="{3581A075-E619-4083-B666-D6E0E0C91915}" sibTransId="{BDD103CD-85B2-44CC-9EA3-06DCACFDC87A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FC7E52F4-FC7E-4D6A-8A90-51D00256324F}" type="presOf" srcId="{A6DD6282-9699-49A5-9DD0-94E2243595C4}" destId="{0F5708CD-2450-419A-9BB6-65B00E5581B6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8FA0B3A5-B377-486B-B50B-F10C26037D85}" type="presParOf" srcId="{7B0C1364-2420-4CF3-8F2D-E754892E03F6}" destId="{6369AACA-0293-45FE-9923-287EB71F2031}" srcOrd="5" destOrd="0" presId="urn:microsoft.com/office/officeart/2008/layout/VerticalCurvedList"/>
    <dgm:cxn modelId="{977BB6E9-0E38-4F45-85E1-7653089AE8B5}" type="presParOf" srcId="{7B0C1364-2420-4CF3-8F2D-E754892E03F6}" destId="{3B88B03C-40B0-458C-A43B-A66251CA2756}" srcOrd="6" destOrd="0" presId="urn:microsoft.com/office/officeart/2008/layout/VerticalCurvedList"/>
    <dgm:cxn modelId="{7DFE92FC-C695-43D6-990A-7365BA24AAFD}" type="presParOf" srcId="{3B88B03C-40B0-458C-A43B-A66251CA2756}" destId="{1DD9020A-831B-4542-86BB-4E1462701953}" srcOrd="0" destOrd="0" presId="urn:microsoft.com/office/officeart/2008/layout/VerticalCurvedList"/>
    <dgm:cxn modelId="{A9A1D199-5376-490C-9893-77ABB7C856F1}" type="presParOf" srcId="{7B0C1364-2420-4CF3-8F2D-E754892E03F6}" destId="{0F5708CD-2450-419A-9BB6-65B00E5581B6}" srcOrd="7" destOrd="0" presId="urn:microsoft.com/office/officeart/2008/layout/VerticalCurvedList"/>
    <dgm:cxn modelId="{DAABF59F-AABA-46CA-9610-4278ADF5C81F}" type="presParOf" srcId="{7B0C1364-2420-4CF3-8F2D-E754892E03F6}" destId="{CAB7FF62-9BF7-4C5A-B610-F3E268EB53D8}" srcOrd="8" destOrd="0" presId="urn:microsoft.com/office/officeart/2008/layout/VerticalCurvedList"/>
    <dgm:cxn modelId="{C8019868-2AB6-4CB1-9A0F-45C617B5FD12}" type="presParOf" srcId="{CAB7FF62-9BF7-4C5A-B610-F3E268EB53D8}" destId="{B6B1A42F-9A23-4915-9573-9A5BC35340DB}" srcOrd="0" destOrd="0" presId="urn:microsoft.com/office/officeart/2008/layout/VerticalCurvedList"/>
    <dgm:cxn modelId="{90DDC986-EFAF-4C31-8BAB-081B577C02BF}" type="presParOf" srcId="{7B0C1364-2420-4CF3-8F2D-E754892E03F6}" destId="{40F71605-653A-4239-9F5B-EFA3B612AC43}" srcOrd="9" destOrd="0" presId="urn:microsoft.com/office/officeart/2008/layout/VerticalCurvedList"/>
    <dgm:cxn modelId="{E5A918BF-18C4-4BF8-9D12-93D230DD9ABF}" type="presParOf" srcId="{7B0C1364-2420-4CF3-8F2D-E754892E03F6}" destId="{59044347-5F03-4B62-905E-8E8A2E4E52A8}" srcOrd="10" destOrd="0" presId="urn:microsoft.com/office/officeart/2008/layout/VerticalCurvedList"/>
    <dgm:cxn modelId="{2C3DB5A4-A149-4FC2-841B-6B3D6EC49962}" type="presParOf" srcId="{59044347-5F03-4B62-905E-8E8A2E4E52A8}" destId="{4A5EE8D5-565A-4B27-B328-7E4D6662801C}" srcOrd="0" destOrd="0" presId="urn:microsoft.com/office/officeart/2008/layout/VerticalCurvedList"/>
    <dgm:cxn modelId="{A1BAE906-5322-4259-8294-FD3DE1F437C6}" type="presParOf" srcId="{7B0C1364-2420-4CF3-8F2D-E754892E03F6}" destId="{F8A3BD6C-0D45-403F-B68E-4434AE8D9F53}" srcOrd="11" destOrd="0" presId="urn:microsoft.com/office/officeart/2008/layout/VerticalCurvedList"/>
    <dgm:cxn modelId="{22FAFE2A-30DC-49A2-932D-6DDC4478702D}" type="presParOf" srcId="{7B0C1364-2420-4CF3-8F2D-E754892E03F6}" destId="{BFEEB811-60C3-479C-861D-B19FFDC94876}" srcOrd="12" destOrd="0" presId="urn:microsoft.com/office/officeart/2008/layout/VerticalCurvedList"/>
    <dgm:cxn modelId="{BDA053FB-5ABC-487E-984D-65A53D177CF3}" type="presParOf" srcId="{BFEEB811-60C3-479C-861D-B19FFDC94876}" destId="{799C5623-02C1-4B16-BA3B-918B780D09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5F4A8A-5F08-4690-8BD7-5070606AD65B}" type="doc">
      <dgm:prSet loTypeId="urn:microsoft.com/office/officeart/2005/8/layout/vList3" loCatId="list" qsTypeId="urn:microsoft.com/office/officeart/2005/8/quickstyle/3d1" qsCatId="3D" csTypeId="urn:microsoft.com/office/officeart/2005/8/colors/colorful2" csCatId="colorful" phldr="1"/>
      <dgm:spPr/>
    </dgm:pt>
    <dgm:pt modelId="{22D75662-A249-428E-A488-80E00BF9315F}">
      <dgm:prSet phldrT="[Text]"/>
      <dgm:spPr/>
      <dgm:t>
        <a:bodyPr/>
        <a:lstStyle/>
        <a:p>
          <a:r>
            <a:rPr lang="en-US" dirty="0" err="1"/>
            <a:t>Mong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đưa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</a:t>
          </a:r>
          <a:r>
            <a:rPr lang="en-US" dirty="0" err="1"/>
            <a:t>gần</a:t>
          </a:r>
          <a:r>
            <a:rPr lang="en-US" dirty="0"/>
            <a:t> </a:t>
          </a:r>
          <a:r>
            <a:rPr lang="en-US" dirty="0" err="1"/>
            <a:t>hơn</a:t>
          </a:r>
          <a:r>
            <a:rPr lang="en-US" dirty="0"/>
            <a:t> </a:t>
          </a:r>
          <a:r>
            <a:rPr lang="en-US" dirty="0" err="1"/>
            <a:t>đến</a:t>
          </a:r>
          <a:r>
            <a:rPr lang="en-US" dirty="0"/>
            <a:t> </a:t>
          </a:r>
          <a:r>
            <a:rPr lang="en-US" dirty="0" err="1"/>
            <a:t>mọi</a:t>
          </a:r>
          <a:r>
            <a:rPr lang="en-US" dirty="0"/>
            <a:t> </a:t>
          </a:r>
          <a:r>
            <a:rPr lang="en-US" dirty="0" err="1"/>
            <a:t>người</a:t>
          </a:r>
          <a:endParaRPr lang="en-US" dirty="0"/>
        </a:p>
      </dgm:t>
    </dgm:pt>
    <dgm:pt modelId="{F5E81BB9-E540-4D62-9AFD-89AF8D6B424E}" type="parTrans" cxnId="{01529C1D-A27B-42BC-8B77-0F6E4669C745}">
      <dgm:prSet/>
      <dgm:spPr/>
      <dgm:t>
        <a:bodyPr/>
        <a:lstStyle/>
        <a:p>
          <a:endParaRPr lang="en-US"/>
        </a:p>
      </dgm:t>
    </dgm:pt>
    <dgm:pt modelId="{6D66F39C-142D-44D0-AF7F-48AAF2D531BD}" type="sibTrans" cxnId="{01529C1D-A27B-42BC-8B77-0F6E4669C745}">
      <dgm:prSet/>
      <dgm:spPr/>
      <dgm:t>
        <a:bodyPr/>
        <a:lstStyle/>
        <a:p>
          <a:endParaRPr lang="en-US"/>
        </a:p>
      </dgm:t>
    </dgm:pt>
    <dgm:pt modelId="{1619E921-8D85-4488-BB1E-AAA78D87C258}">
      <dgm:prSet phldrT="[Text]"/>
      <dgm:spPr/>
      <dgm:t>
        <a:bodyPr/>
        <a:lstStyle/>
        <a:p>
          <a:r>
            <a:rPr lang="en-US" dirty="0" err="1"/>
            <a:t>Giúp</a:t>
          </a:r>
          <a:r>
            <a:rPr lang="en-US" dirty="0"/>
            <a:t> </a:t>
          </a:r>
          <a:r>
            <a:rPr lang="en-US" dirty="0" err="1"/>
            <a:t>tối</a:t>
          </a:r>
          <a:r>
            <a:rPr lang="en-US" dirty="0"/>
            <a:t> </a:t>
          </a:r>
          <a:r>
            <a:rPr lang="en-US" dirty="0" err="1"/>
            <a:t>ưu</a:t>
          </a:r>
          <a:r>
            <a:rPr lang="en-US" dirty="0"/>
            <a:t> chi </a:t>
          </a:r>
          <a:r>
            <a:rPr lang="en-US" dirty="0" err="1"/>
            <a:t>phí</a:t>
          </a:r>
          <a:r>
            <a:rPr lang="en-US" dirty="0"/>
            <a:t>, </a:t>
          </a:r>
          <a:r>
            <a:rPr lang="en-US" dirty="0" err="1"/>
            <a:t>nâng</a:t>
          </a:r>
          <a:r>
            <a:rPr lang="en-US" dirty="0"/>
            <a:t> </a:t>
          </a:r>
          <a:r>
            <a:rPr lang="en-US" dirty="0" err="1"/>
            <a:t>cao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quả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. </a:t>
          </a:r>
          <a:r>
            <a:rPr lang="en-US" dirty="0" err="1"/>
            <a:t>Dễ</a:t>
          </a:r>
          <a:r>
            <a:rPr lang="en-US" dirty="0"/>
            <a:t> </a:t>
          </a:r>
          <a:r>
            <a:rPr lang="en-US" dirty="0" err="1"/>
            <a:t>dàng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soát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hoá</a:t>
          </a:r>
          <a:endParaRPr lang="en-US" dirty="0"/>
        </a:p>
      </dgm:t>
    </dgm:pt>
    <dgm:pt modelId="{5D554E73-E1CA-489C-A681-83762B4929A5}" type="parTrans" cxnId="{26748DA9-B7BD-42E4-8200-9400E1976F7E}">
      <dgm:prSet/>
      <dgm:spPr/>
      <dgm:t>
        <a:bodyPr/>
        <a:lstStyle/>
        <a:p>
          <a:endParaRPr lang="en-US"/>
        </a:p>
      </dgm:t>
    </dgm:pt>
    <dgm:pt modelId="{C62FF139-41FB-4686-BE1B-A0589F5EA14C}" type="sibTrans" cxnId="{26748DA9-B7BD-42E4-8200-9400E1976F7E}">
      <dgm:prSet/>
      <dgm:spPr/>
      <dgm:t>
        <a:bodyPr/>
        <a:lstStyle/>
        <a:p>
          <a:endParaRPr lang="en-US"/>
        </a:p>
      </dgm:t>
    </dgm:pt>
    <dgm:pt modelId="{4F391372-4381-4D6B-A815-D9948FCFC1B1}">
      <dgm:prSet phldrT="[Text]"/>
      <dgm:spPr/>
      <dgm:t>
        <a:bodyPr/>
        <a:lstStyle/>
        <a:p>
          <a:r>
            <a:rPr lang="en-US" dirty="0" err="1"/>
            <a:t>Quảng</a:t>
          </a:r>
          <a:r>
            <a:rPr lang="en-US" dirty="0"/>
            <a:t> </a:t>
          </a:r>
          <a:r>
            <a:rPr lang="en-US" dirty="0" err="1"/>
            <a:t>bá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,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uy</a:t>
          </a:r>
          <a:r>
            <a:rPr lang="en-US" dirty="0"/>
            <a:t> </a:t>
          </a:r>
          <a:r>
            <a:rPr lang="en-US" dirty="0" err="1"/>
            <a:t>tín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cửa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9DB2EDEF-22E4-47BD-9060-D1C498F293BF}" type="parTrans" cxnId="{5F58118C-8468-4608-BC5C-60C19FAD2A1D}">
      <dgm:prSet/>
      <dgm:spPr/>
      <dgm:t>
        <a:bodyPr/>
        <a:lstStyle/>
        <a:p>
          <a:endParaRPr lang="en-US"/>
        </a:p>
      </dgm:t>
    </dgm:pt>
    <dgm:pt modelId="{5612F6FA-A15E-4F57-BA16-D687DFC392AB}" type="sibTrans" cxnId="{5F58118C-8468-4608-BC5C-60C19FAD2A1D}">
      <dgm:prSet/>
      <dgm:spPr/>
      <dgm:t>
        <a:bodyPr/>
        <a:lstStyle/>
        <a:p>
          <a:endParaRPr lang="en-US"/>
        </a:p>
      </dgm:t>
    </dgm:pt>
    <dgm:pt modelId="{67DDD8CF-AE75-4D13-A7B7-477C0D4D2437}" type="pres">
      <dgm:prSet presAssocID="{635F4A8A-5F08-4690-8BD7-5070606AD65B}" presName="linearFlow" presStyleCnt="0">
        <dgm:presLayoutVars>
          <dgm:dir/>
          <dgm:resizeHandles val="exact"/>
        </dgm:presLayoutVars>
      </dgm:prSet>
      <dgm:spPr/>
    </dgm:pt>
    <dgm:pt modelId="{90244D79-3197-4BD4-9F8B-A24D555AFC62}" type="pres">
      <dgm:prSet presAssocID="{22D75662-A249-428E-A488-80E00BF9315F}" presName="composite" presStyleCnt="0"/>
      <dgm:spPr/>
    </dgm:pt>
    <dgm:pt modelId="{7F345236-1226-4A87-8849-B0275344184F}" type="pres">
      <dgm:prSet presAssocID="{22D75662-A249-428E-A488-80E00BF9315F}" presName="imgShp" presStyleLbl="fgImgPlace1" presStyleIdx="0" presStyleCnt="3"/>
      <dgm:spPr/>
    </dgm:pt>
    <dgm:pt modelId="{9D13437B-06FC-4D63-AE17-C0F49737DAEC}" type="pres">
      <dgm:prSet presAssocID="{22D75662-A249-428E-A488-80E00BF9315F}" presName="txShp" presStyleLbl="node1" presStyleIdx="0" presStyleCnt="3">
        <dgm:presLayoutVars>
          <dgm:bulletEnabled val="1"/>
        </dgm:presLayoutVars>
      </dgm:prSet>
      <dgm:spPr/>
    </dgm:pt>
    <dgm:pt modelId="{E02F99BE-6193-4750-B21C-70DB9A5CB3A7}" type="pres">
      <dgm:prSet presAssocID="{6D66F39C-142D-44D0-AF7F-48AAF2D531BD}" presName="spacing" presStyleCnt="0"/>
      <dgm:spPr/>
    </dgm:pt>
    <dgm:pt modelId="{D86D86BD-62C9-459D-B354-6487E3ED12CA}" type="pres">
      <dgm:prSet presAssocID="{1619E921-8D85-4488-BB1E-AAA78D87C258}" presName="composite" presStyleCnt="0"/>
      <dgm:spPr/>
    </dgm:pt>
    <dgm:pt modelId="{630966DE-0AAC-4236-BCBA-8C8828F59347}" type="pres">
      <dgm:prSet presAssocID="{1619E921-8D85-4488-BB1E-AAA78D87C258}" presName="imgShp" presStyleLbl="fgImgPlace1" presStyleIdx="1" presStyleCnt="3"/>
      <dgm:spPr/>
    </dgm:pt>
    <dgm:pt modelId="{334A672A-33D7-43A0-8CF4-034139A1A3D5}" type="pres">
      <dgm:prSet presAssocID="{1619E921-8D85-4488-BB1E-AAA78D87C258}" presName="txShp" presStyleLbl="node1" presStyleIdx="1" presStyleCnt="3">
        <dgm:presLayoutVars>
          <dgm:bulletEnabled val="1"/>
        </dgm:presLayoutVars>
      </dgm:prSet>
      <dgm:spPr/>
    </dgm:pt>
    <dgm:pt modelId="{BE33993F-8F79-41B9-975F-5016E6DE472E}" type="pres">
      <dgm:prSet presAssocID="{C62FF139-41FB-4686-BE1B-A0589F5EA14C}" presName="spacing" presStyleCnt="0"/>
      <dgm:spPr/>
    </dgm:pt>
    <dgm:pt modelId="{3056F147-AF69-44FC-9BE6-A6BFBCC8731A}" type="pres">
      <dgm:prSet presAssocID="{4F391372-4381-4D6B-A815-D9948FCFC1B1}" presName="composite" presStyleCnt="0"/>
      <dgm:spPr/>
    </dgm:pt>
    <dgm:pt modelId="{8A97845D-D0FB-4490-849E-7DC75534CFC3}" type="pres">
      <dgm:prSet presAssocID="{4F391372-4381-4D6B-A815-D9948FCFC1B1}" presName="imgShp" presStyleLbl="fgImgPlace1" presStyleIdx="2" presStyleCnt="3"/>
      <dgm:spPr/>
    </dgm:pt>
    <dgm:pt modelId="{344E2336-1062-4317-8E62-54B8DCBC9555}" type="pres">
      <dgm:prSet presAssocID="{4F391372-4381-4D6B-A815-D9948FCFC1B1}" presName="txShp" presStyleLbl="node1" presStyleIdx="2" presStyleCnt="3">
        <dgm:presLayoutVars>
          <dgm:bulletEnabled val="1"/>
        </dgm:presLayoutVars>
      </dgm:prSet>
      <dgm:spPr/>
    </dgm:pt>
  </dgm:ptLst>
  <dgm:cxnLst>
    <dgm:cxn modelId="{E28A3E14-EF2E-40C0-9149-7B6F047D6C8E}" type="presOf" srcId="{635F4A8A-5F08-4690-8BD7-5070606AD65B}" destId="{67DDD8CF-AE75-4D13-A7B7-477C0D4D2437}" srcOrd="0" destOrd="0" presId="urn:microsoft.com/office/officeart/2005/8/layout/vList3"/>
    <dgm:cxn modelId="{01529C1D-A27B-42BC-8B77-0F6E4669C745}" srcId="{635F4A8A-5F08-4690-8BD7-5070606AD65B}" destId="{22D75662-A249-428E-A488-80E00BF9315F}" srcOrd="0" destOrd="0" parTransId="{F5E81BB9-E540-4D62-9AFD-89AF8D6B424E}" sibTransId="{6D66F39C-142D-44D0-AF7F-48AAF2D531BD}"/>
    <dgm:cxn modelId="{9DE0085E-9B1A-49E2-B152-3AD09B03A390}" type="presOf" srcId="{22D75662-A249-428E-A488-80E00BF9315F}" destId="{9D13437B-06FC-4D63-AE17-C0F49737DAEC}" srcOrd="0" destOrd="0" presId="urn:microsoft.com/office/officeart/2005/8/layout/vList3"/>
    <dgm:cxn modelId="{6E118464-BB9E-49AA-A3E5-F4F2C5F092F1}" type="presOf" srcId="{4F391372-4381-4D6B-A815-D9948FCFC1B1}" destId="{344E2336-1062-4317-8E62-54B8DCBC9555}" srcOrd="0" destOrd="0" presId="urn:microsoft.com/office/officeart/2005/8/layout/vList3"/>
    <dgm:cxn modelId="{0CE8AB54-E2FA-460B-8CF2-7FC0C6512D8F}" type="presOf" srcId="{1619E921-8D85-4488-BB1E-AAA78D87C258}" destId="{334A672A-33D7-43A0-8CF4-034139A1A3D5}" srcOrd="0" destOrd="0" presId="urn:microsoft.com/office/officeart/2005/8/layout/vList3"/>
    <dgm:cxn modelId="{5F58118C-8468-4608-BC5C-60C19FAD2A1D}" srcId="{635F4A8A-5F08-4690-8BD7-5070606AD65B}" destId="{4F391372-4381-4D6B-A815-D9948FCFC1B1}" srcOrd="2" destOrd="0" parTransId="{9DB2EDEF-22E4-47BD-9060-D1C498F293BF}" sibTransId="{5612F6FA-A15E-4F57-BA16-D687DFC392AB}"/>
    <dgm:cxn modelId="{26748DA9-B7BD-42E4-8200-9400E1976F7E}" srcId="{635F4A8A-5F08-4690-8BD7-5070606AD65B}" destId="{1619E921-8D85-4488-BB1E-AAA78D87C258}" srcOrd="1" destOrd="0" parTransId="{5D554E73-E1CA-489C-A681-83762B4929A5}" sibTransId="{C62FF139-41FB-4686-BE1B-A0589F5EA14C}"/>
    <dgm:cxn modelId="{29FCDC52-BAA5-4DAF-9D88-64F972181569}" type="presParOf" srcId="{67DDD8CF-AE75-4D13-A7B7-477C0D4D2437}" destId="{90244D79-3197-4BD4-9F8B-A24D555AFC62}" srcOrd="0" destOrd="0" presId="urn:microsoft.com/office/officeart/2005/8/layout/vList3"/>
    <dgm:cxn modelId="{D151DCF6-2A9D-4E96-BCA4-52CB233B8072}" type="presParOf" srcId="{90244D79-3197-4BD4-9F8B-A24D555AFC62}" destId="{7F345236-1226-4A87-8849-B0275344184F}" srcOrd="0" destOrd="0" presId="urn:microsoft.com/office/officeart/2005/8/layout/vList3"/>
    <dgm:cxn modelId="{F1F0FB02-72CC-4882-AEF3-4651A1DD06AA}" type="presParOf" srcId="{90244D79-3197-4BD4-9F8B-A24D555AFC62}" destId="{9D13437B-06FC-4D63-AE17-C0F49737DAEC}" srcOrd="1" destOrd="0" presId="urn:microsoft.com/office/officeart/2005/8/layout/vList3"/>
    <dgm:cxn modelId="{9921A6A8-8323-464D-9370-747A4B8BF231}" type="presParOf" srcId="{67DDD8CF-AE75-4D13-A7B7-477C0D4D2437}" destId="{E02F99BE-6193-4750-B21C-70DB9A5CB3A7}" srcOrd="1" destOrd="0" presId="urn:microsoft.com/office/officeart/2005/8/layout/vList3"/>
    <dgm:cxn modelId="{2FD89064-67EE-4810-855E-41AA336B6330}" type="presParOf" srcId="{67DDD8CF-AE75-4D13-A7B7-477C0D4D2437}" destId="{D86D86BD-62C9-459D-B354-6487E3ED12CA}" srcOrd="2" destOrd="0" presId="urn:microsoft.com/office/officeart/2005/8/layout/vList3"/>
    <dgm:cxn modelId="{03C24397-41BE-4AB8-8ADA-15778A44F884}" type="presParOf" srcId="{D86D86BD-62C9-459D-B354-6487E3ED12CA}" destId="{630966DE-0AAC-4236-BCBA-8C8828F59347}" srcOrd="0" destOrd="0" presId="urn:microsoft.com/office/officeart/2005/8/layout/vList3"/>
    <dgm:cxn modelId="{87E7431E-F112-48D6-9022-2EB2BCB557E1}" type="presParOf" srcId="{D86D86BD-62C9-459D-B354-6487E3ED12CA}" destId="{334A672A-33D7-43A0-8CF4-034139A1A3D5}" srcOrd="1" destOrd="0" presId="urn:microsoft.com/office/officeart/2005/8/layout/vList3"/>
    <dgm:cxn modelId="{A76871A0-56B1-4991-B1E1-42D18D4B8BF5}" type="presParOf" srcId="{67DDD8CF-AE75-4D13-A7B7-477C0D4D2437}" destId="{BE33993F-8F79-41B9-975F-5016E6DE472E}" srcOrd="3" destOrd="0" presId="urn:microsoft.com/office/officeart/2005/8/layout/vList3"/>
    <dgm:cxn modelId="{C2030137-DC33-4178-8537-31BE73DF25DE}" type="presParOf" srcId="{67DDD8CF-AE75-4D13-A7B7-477C0D4D2437}" destId="{3056F147-AF69-44FC-9BE6-A6BFBCC8731A}" srcOrd="4" destOrd="0" presId="urn:microsoft.com/office/officeart/2005/8/layout/vList3"/>
    <dgm:cxn modelId="{146DB942-8960-46D1-8B41-9B105CC9206D}" type="presParOf" srcId="{3056F147-AF69-44FC-9BE6-A6BFBCC8731A}" destId="{8A97845D-D0FB-4490-849E-7DC75534CFC3}" srcOrd="0" destOrd="0" presId="urn:microsoft.com/office/officeart/2005/8/layout/vList3"/>
    <dgm:cxn modelId="{A7B68233-8BF7-4625-BCBA-AF32460EAD55}" type="presParOf" srcId="{3056F147-AF69-44FC-9BE6-A6BFBCC8731A}" destId="{344E2336-1062-4317-8E62-54B8DCBC95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B95895-53B5-4FA3-A79B-349CAAD67F20}" type="doc">
      <dgm:prSet loTypeId="urn:diagrams.loki3.com/Bracket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3FA1E9-E20D-46F0-9D62-2EA1ED76C826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000" u="none" dirty="0" err="1">
              <a:solidFill>
                <a:schemeClr val="bg1"/>
              </a:solidFill>
            </a:rPr>
            <a:t>Đăng</a:t>
          </a:r>
          <a:r>
            <a:rPr lang="en-US" sz="2000" u="none" dirty="0">
              <a:solidFill>
                <a:schemeClr val="bg1"/>
              </a:solidFill>
            </a:rPr>
            <a:t> </a:t>
          </a:r>
          <a:r>
            <a:rPr lang="en-US" sz="2000" u="none" dirty="0" err="1">
              <a:solidFill>
                <a:schemeClr val="bg1"/>
              </a:solidFill>
            </a:rPr>
            <a:t>ký</a:t>
          </a:r>
          <a:r>
            <a:rPr lang="en-US" sz="2000" u="none" dirty="0">
              <a:solidFill>
                <a:schemeClr val="bg1"/>
              </a:solidFill>
            </a:rPr>
            <a:t>, </a:t>
          </a:r>
          <a:r>
            <a:rPr lang="en-US" sz="2000" u="none" dirty="0" err="1">
              <a:solidFill>
                <a:schemeClr val="bg1"/>
              </a:solidFill>
            </a:rPr>
            <a:t>đăng</a:t>
          </a:r>
          <a:r>
            <a:rPr lang="en-US" sz="2000" u="none" dirty="0">
              <a:solidFill>
                <a:schemeClr val="bg1"/>
              </a:solidFill>
            </a:rPr>
            <a:t> </a:t>
          </a:r>
          <a:r>
            <a:rPr lang="en-US" sz="2000" u="none" dirty="0" err="1">
              <a:solidFill>
                <a:schemeClr val="bg1"/>
              </a:solidFill>
            </a:rPr>
            <a:t>nhập</a:t>
          </a:r>
          <a:endParaRPr lang="en-US" sz="2000" u="none" dirty="0">
            <a:solidFill>
              <a:schemeClr val="bg1"/>
            </a:solidFill>
          </a:endParaRPr>
        </a:p>
      </dgm:t>
    </dgm:pt>
    <dgm:pt modelId="{E0B54E00-8091-4157-910D-0FCD4F54A3CA}" type="parTrans" cxnId="{1EF6E87C-059C-474F-B15C-1F546DFC59EE}">
      <dgm:prSet/>
      <dgm:spPr/>
      <dgm:t>
        <a:bodyPr/>
        <a:lstStyle/>
        <a:p>
          <a:endParaRPr lang="en-US"/>
        </a:p>
      </dgm:t>
    </dgm:pt>
    <dgm:pt modelId="{C5B8BF3C-DC20-4924-80D1-EE7440CC7D24}" type="sibTrans" cxnId="{1EF6E87C-059C-474F-B15C-1F546DFC59EE}">
      <dgm:prSet/>
      <dgm:spPr/>
      <dgm:t>
        <a:bodyPr/>
        <a:lstStyle/>
        <a:p>
          <a:endParaRPr lang="en-US"/>
        </a:p>
      </dgm:t>
    </dgm:pt>
    <dgm:pt modelId="{5E7A7154-85D9-40FA-B95A-649377EF9AFD}">
      <dgm:prSet phldrT="[Text]" custT="1"/>
      <dgm:spPr/>
      <dgm:t>
        <a:bodyPr/>
        <a:lstStyle/>
        <a:p>
          <a:r>
            <a:rPr lang="en-US" sz="2000" dirty="0" err="1"/>
            <a:t>Xem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 </a:t>
          </a:r>
          <a:r>
            <a:rPr lang="en-US" sz="2000" dirty="0" err="1"/>
            <a:t>giỏ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 </a:t>
          </a:r>
          <a:r>
            <a:rPr lang="en-US" sz="2000" dirty="0" err="1"/>
            <a:t>thanh</a:t>
          </a:r>
          <a:r>
            <a:rPr lang="en-US" sz="2000" dirty="0"/>
            <a:t> </a:t>
          </a:r>
          <a:r>
            <a:rPr lang="en-US" sz="2000" dirty="0" err="1"/>
            <a:t>toán</a:t>
          </a:r>
          <a:endParaRPr lang="en-US" sz="2000" dirty="0"/>
        </a:p>
      </dgm:t>
    </dgm:pt>
    <dgm:pt modelId="{4AEB4616-B668-4C97-980F-CC7511CBC8C4}" type="parTrans" cxnId="{4A65B2FC-B7AE-4688-9EA6-903E86B736C6}">
      <dgm:prSet/>
      <dgm:spPr/>
      <dgm:t>
        <a:bodyPr/>
        <a:lstStyle/>
        <a:p>
          <a:endParaRPr lang="en-US"/>
        </a:p>
      </dgm:t>
    </dgm:pt>
    <dgm:pt modelId="{860240D0-42A5-47E9-B890-322432A77465}" type="sibTrans" cxnId="{4A65B2FC-B7AE-4688-9EA6-903E86B736C6}">
      <dgm:prSet/>
      <dgm:spPr/>
      <dgm:t>
        <a:bodyPr/>
        <a:lstStyle/>
        <a:p>
          <a:endParaRPr lang="en-US"/>
        </a:p>
      </dgm:t>
    </dgm:pt>
    <dgm:pt modelId="{700ED0DD-BD0B-422E-BD01-9115DD8D4328}">
      <dgm:prSet phldrT="[Text]" custT="1"/>
      <dgm:spPr/>
      <dgm:t>
        <a:bodyPr/>
        <a:lstStyle/>
        <a:p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tài</a:t>
          </a:r>
          <a:r>
            <a:rPr lang="en-US" sz="2000" dirty="0"/>
            <a:t> </a:t>
          </a:r>
          <a:r>
            <a:rPr lang="en-US" sz="2000" dirty="0" err="1"/>
            <a:t>khoản</a:t>
          </a:r>
          <a:r>
            <a:rPr lang="en-US" sz="2000" dirty="0"/>
            <a:t>, </a:t>
          </a:r>
          <a:r>
            <a:rPr lang="en-US" sz="2000" dirty="0" err="1"/>
            <a:t>sản</a:t>
          </a:r>
          <a:r>
            <a:rPr lang="en-US" sz="2000" dirty="0"/>
            <a:t> </a:t>
          </a:r>
          <a:r>
            <a:rPr lang="en-US" sz="2000" dirty="0" err="1"/>
            <a:t>phẩm</a:t>
          </a:r>
          <a:r>
            <a:rPr lang="en-US" sz="2000" dirty="0"/>
            <a:t>, </a:t>
          </a:r>
          <a:r>
            <a:rPr lang="en-US" sz="2000" dirty="0" err="1"/>
            <a:t>đơn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,…</a:t>
          </a:r>
        </a:p>
      </dgm:t>
    </dgm:pt>
    <dgm:pt modelId="{39540DAD-3198-4F03-ACCC-23135B02909C}" type="parTrans" cxnId="{17CB50C6-16B4-401A-B07C-1E8D7DBFCD6D}">
      <dgm:prSet/>
      <dgm:spPr/>
      <dgm:t>
        <a:bodyPr/>
        <a:lstStyle/>
        <a:p>
          <a:endParaRPr lang="en-US"/>
        </a:p>
      </dgm:t>
    </dgm:pt>
    <dgm:pt modelId="{0F41C528-67D7-4029-948E-3E29E68AD407}" type="sibTrans" cxnId="{17CB50C6-16B4-401A-B07C-1E8D7DBFCD6D}">
      <dgm:prSet/>
      <dgm:spPr/>
      <dgm:t>
        <a:bodyPr/>
        <a:lstStyle/>
        <a:p>
          <a:endParaRPr lang="en-US"/>
        </a:p>
      </dgm:t>
    </dgm:pt>
    <dgm:pt modelId="{31A75B4C-F65A-4050-B137-F6A195BFE0DB}">
      <dgm:prSet phldrT="[Text]"/>
      <dgm:spPr/>
      <dgm:t>
        <a:bodyPr/>
        <a:lstStyle/>
        <a:p>
          <a:endParaRPr lang="en-US" dirty="0"/>
        </a:p>
      </dgm:t>
    </dgm:pt>
    <dgm:pt modelId="{186E4AF8-8F38-47C4-8166-81355A807889}" type="sibTrans" cxnId="{63BBC125-AD96-4766-8281-59EE4BE47F9B}">
      <dgm:prSet/>
      <dgm:spPr/>
      <dgm:t>
        <a:bodyPr/>
        <a:lstStyle/>
        <a:p>
          <a:endParaRPr lang="en-US"/>
        </a:p>
      </dgm:t>
    </dgm:pt>
    <dgm:pt modelId="{654632DD-C10A-45C5-B822-5818B464F886}" type="parTrans" cxnId="{63BBC125-AD96-4766-8281-59EE4BE47F9B}">
      <dgm:prSet/>
      <dgm:spPr/>
      <dgm:t>
        <a:bodyPr/>
        <a:lstStyle/>
        <a:p>
          <a:endParaRPr lang="en-US"/>
        </a:p>
      </dgm:t>
    </dgm:pt>
    <dgm:pt modelId="{22A97F53-CBAD-4828-9941-1A624113B084}" type="pres">
      <dgm:prSet presAssocID="{8FB95895-53B5-4FA3-A79B-349CAAD67F20}" presName="Name0" presStyleCnt="0">
        <dgm:presLayoutVars>
          <dgm:dir/>
          <dgm:animLvl val="lvl"/>
          <dgm:resizeHandles val="exact"/>
        </dgm:presLayoutVars>
      </dgm:prSet>
      <dgm:spPr/>
    </dgm:pt>
    <dgm:pt modelId="{F4AC0E2A-3F13-4EF7-9901-8D2E5E5F3640}" type="pres">
      <dgm:prSet presAssocID="{F23FA1E9-E20D-46F0-9D62-2EA1ED76C826}" presName="linNode" presStyleCnt="0"/>
      <dgm:spPr/>
    </dgm:pt>
    <dgm:pt modelId="{A870AA0D-7A20-452B-A6A4-ADC91952D824}" type="pres">
      <dgm:prSet presAssocID="{F23FA1E9-E20D-46F0-9D62-2EA1ED76C826}" presName="parTx" presStyleLbl="revTx" presStyleIdx="0" presStyleCnt="2" custLinFactNeighborX="-25000" custLinFactNeighborY="59091">
        <dgm:presLayoutVars>
          <dgm:chMax val="1"/>
          <dgm:bulletEnabled val="1"/>
        </dgm:presLayoutVars>
      </dgm:prSet>
      <dgm:spPr/>
    </dgm:pt>
    <dgm:pt modelId="{04154318-1FDB-48FD-B240-239FC4411054}" type="pres">
      <dgm:prSet presAssocID="{F23FA1E9-E20D-46F0-9D62-2EA1ED76C826}" presName="bracket" presStyleLbl="parChTrans1D1" presStyleIdx="0" presStyleCnt="2"/>
      <dgm:spPr/>
    </dgm:pt>
    <dgm:pt modelId="{43E9A9B7-2FD0-4A55-98D7-FF00204AD265}" type="pres">
      <dgm:prSet presAssocID="{F23FA1E9-E20D-46F0-9D62-2EA1ED76C826}" presName="spH" presStyleCnt="0"/>
      <dgm:spPr/>
    </dgm:pt>
    <dgm:pt modelId="{DE9376D5-4589-49A6-B0EA-C25577837F47}" type="pres">
      <dgm:prSet presAssocID="{F23FA1E9-E20D-46F0-9D62-2EA1ED76C826}" presName="desTx" presStyleLbl="node1" presStyleIdx="0" presStyleCnt="2">
        <dgm:presLayoutVars>
          <dgm:bulletEnabled val="1"/>
        </dgm:presLayoutVars>
      </dgm:prSet>
      <dgm:spPr/>
    </dgm:pt>
    <dgm:pt modelId="{58C9E7C8-8B1D-482C-8869-DFB90846A00A}" type="pres">
      <dgm:prSet presAssocID="{C5B8BF3C-DC20-4924-80D1-EE7440CC7D24}" presName="spV" presStyleCnt="0"/>
      <dgm:spPr/>
    </dgm:pt>
    <dgm:pt modelId="{35CCEB48-E10E-4EF1-B2D2-68368D30FC69}" type="pres">
      <dgm:prSet presAssocID="{31A75B4C-F65A-4050-B137-F6A195BFE0DB}" presName="linNode" presStyleCnt="0"/>
      <dgm:spPr/>
    </dgm:pt>
    <dgm:pt modelId="{019E2E82-D962-42B0-835E-58F869628CA0}" type="pres">
      <dgm:prSet presAssocID="{31A75B4C-F65A-4050-B137-F6A195BFE0DB}" presName="parTx" presStyleLbl="revTx" presStyleIdx="1" presStyleCnt="2">
        <dgm:presLayoutVars>
          <dgm:chMax val="1"/>
          <dgm:bulletEnabled val="1"/>
        </dgm:presLayoutVars>
      </dgm:prSet>
      <dgm:spPr/>
    </dgm:pt>
    <dgm:pt modelId="{9E6EA1BD-9317-4E1B-8D15-15AD2F31D6DC}" type="pres">
      <dgm:prSet presAssocID="{31A75B4C-F65A-4050-B137-F6A195BFE0DB}" presName="bracket" presStyleLbl="parChTrans1D1" presStyleIdx="1" presStyleCnt="2"/>
      <dgm:spPr/>
    </dgm:pt>
    <dgm:pt modelId="{C4602AF0-BA4B-4C74-98BF-59903E75737E}" type="pres">
      <dgm:prSet presAssocID="{31A75B4C-F65A-4050-B137-F6A195BFE0DB}" presName="spH" presStyleCnt="0"/>
      <dgm:spPr/>
    </dgm:pt>
    <dgm:pt modelId="{602292CE-C927-4F4C-B449-2CD1C8F6B260}" type="pres">
      <dgm:prSet presAssocID="{31A75B4C-F65A-4050-B137-F6A195BFE0DB}" presName="desTx" presStyleLbl="node1" presStyleIdx="1" presStyleCnt="2">
        <dgm:presLayoutVars>
          <dgm:bulletEnabled val="1"/>
        </dgm:presLayoutVars>
      </dgm:prSet>
      <dgm:spPr/>
    </dgm:pt>
  </dgm:ptLst>
  <dgm:cxnLst>
    <dgm:cxn modelId="{5483BD21-A41E-496C-9269-51177BDA04E4}" type="presOf" srcId="{F23FA1E9-E20D-46F0-9D62-2EA1ED76C826}" destId="{A870AA0D-7A20-452B-A6A4-ADC91952D824}" srcOrd="0" destOrd="0" presId="urn:diagrams.loki3.com/BracketList"/>
    <dgm:cxn modelId="{63BBC125-AD96-4766-8281-59EE4BE47F9B}" srcId="{8FB95895-53B5-4FA3-A79B-349CAAD67F20}" destId="{31A75B4C-F65A-4050-B137-F6A195BFE0DB}" srcOrd="1" destOrd="0" parTransId="{654632DD-C10A-45C5-B822-5818B464F886}" sibTransId="{186E4AF8-8F38-47C4-8166-81355A807889}"/>
    <dgm:cxn modelId="{A0622727-A172-4AF3-8A2B-A6338956BA1B}" type="presOf" srcId="{31A75B4C-F65A-4050-B137-F6A195BFE0DB}" destId="{019E2E82-D962-42B0-835E-58F869628CA0}" srcOrd="0" destOrd="0" presId="urn:diagrams.loki3.com/BracketList"/>
    <dgm:cxn modelId="{1F2CE43F-D88E-48A3-AFAE-B9DB323A7FC0}" type="presOf" srcId="{8FB95895-53B5-4FA3-A79B-349CAAD67F20}" destId="{22A97F53-CBAD-4828-9941-1A624113B084}" srcOrd="0" destOrd="0" presId="urn:diagrams.loki3.com/BracketList"/>
    <dgm:cxn modelId="{E1217664-25AD-448F-AAF2-2CA53E3D0370}" type="presOf" srcId="{700ED0DD-BD0B-422E-BD01-9115DD8D4328}" destId="{602292CE-C927-4F4C-B449-2CD1C8F6B260}" srcOrd="0" destOrd="0" presId="urn:diagrams.loki3.com/BracketList"/>
    <dgm:cxn modelId="{1EF6E87C-059C-474F-B15C-1F546DFC59EE}" srcId="{8FB95895-53B5-4FA3-A79B-349CAAD67F20}" destId="{F23FA1E9-E20D-46F0-9D62-2EA1ED76C826}" srcOrd="0" destOrd="0" parTransId="{E0B54E00-8091-4157-910D-0FCD4F54A3CA}" sibTransId="{C5B8BF3C-DC20-4924-80D1-EE7440CC7D24}"/>
    <dgm:cxn modelId="{CF2F5B81-6C11-4DD1-9D9B-F2286C2EE58C}" type="presOf" srcId="{5E7A7154-85D9-40FA-B95A-649377EF9AFD}" destId="{DE9376D5-4589-49A6-B0EA-C25577837F47}" srcOrd="0" destOrd="0" presId="urn:diagrams.loki3.com/BracketList"/>
    <dgm:cxn modelId="{17CB50C6-16B4-401A-B07C-1E8D7DBFCD6D}" srcId="{31A75B4C-F65A-4050-B137-F6A195BFE0DB}" destId="{700ED0DD-BD0B-422E-BD01-9115DD8D4328}" srcOrd="0" destOrd="0" parTransId="{39540DAD-3198-4F03-ACCC-23135B02909C}" sibTransId="{0F41C528-67D7-4029-948E-3E29E68AD407}"/>
    <dgm:cxn modelId="{4A65B2FC-B7AE-4688-9EA6-903E86B736C6}" srcId="{F23FA1E9-E20D-46F0-9D62-2EA1ED76C826}" destId="{5E7A7154-85D9-40FA-B95A-649377EF9AFD}" srcOrd="0" destOrd="0" parTransId="{4AEB4616-B668-4C97-980F-CC7511CBC8C4}" sibTransId="{860240D0-42A5-47E9-B890-322432A77465}"/>
    <dgm:cxn modelId="{2898FA56-511A-451B-83CE-5457F06A13B2}" type="presParOf" srcId="{22A97F53-CBAD-4828-9941-1A624113B084}" destId="{F4AC0E2A-3F13-4EF7-9901-8D2E5E5F3640}" srcOrd="0" destOrd="0" presId="urn:diagrams.loki3.com/BracketList"/>
    <dgm:cxn modelId="{EB585413-31B6-42B5-9CB1-9BFADF6ED7D9}" type="presParOf" srcId="{F4AC0E2A-3F13-4EF7-9901-8D2E5E5F3640}" destId="{A870AA0D-7A20-452B-A6A4-ADC91952D824}" srcOrd="0" destOrd="0" presId="urn:diagrams.loki3.com/BracketList"/>
    <dgm:cxn modelId="{4BD62C2A-BCCB-4284-A7EE-7A72EE979D80}" type="presParOf" srcId="{F4AC0E2A-3F13-4EF7-9901-8D2E5E5F3640}" destId="{04154318-1FDB-48FD-B240-239FC4411054}" srcOrd="1" destOrd="0" presId="urn:diagrams.loki3.com/BracketList"/>
    <dgm:cxn modelId="{B280100A-E68B-4132-9636-2C52AAE52EBD}" type="presParOf" srcId="{F4AC0E2A-3F13-4EF7-9901-8D2E5E5F3640}" destId="{43E9A9B7-2FD0-4A55-98D7-FF00204AD265}" srcOrd="2" destOrd="0" presId="urn:diagrams.loki3.com/BracketList"/>
    <dgm:cxn modelId="{7B2883B5-3EA6-4EF6-805A-71056333E360}" type="presParOf" srcId="{F4AC0E2A-3F13-4EF7-9901-8D2E5E5F3640}" destId="{DE9376D5-4589-49A6-B0EA-C25577837F47}" srcOrd="3" destOrd="0" presId="urn:diagrams.loki3.com/BracketList"/>
    <dgm:cxn modelId="{B62B07C5-2FE9-4E28-8AC2-8F7DDEB537AD}" type="presParOf" srcId="{22A97F53-CBAD-4828-9941-1A624113B084}" destId="{58C9E7C8-8B1D-482C-8869-DFB90846A00A}" srcOrd="1" destOrd="0" presId="urn:diagrams.loki3.com/BracketList"/>
    <dgm:cxn modelId="{DE940FF3-FD86-4C4F-A6A8-52850DA8DAC2}" type="presParOf" srcId="{22A97F53-CBAD-4828-9941-1A624113B084}" destId="{35CCEB48-E10E-4EF1-B2D2-68368D30FC69}" srcOrd="2" destOrd="0" presId="urn:diagrams.loki3.com/BracketList"/>
    <dgm:cxn modelId="{EC9EE781-9ECB-407C-8060-766A7AC390C6}" type="presParOf" srcId="{35CCEB48-E10E-4EF1-B2D2-68368D30FC69}" destId="{019E2E82-D962-42B0-835E-58F869628CA0}" srcOrd="0" destOrd="0" presId="urn:diagrams.loki3.com/BracketList"/>
    <dgm:cxn modelId="{7AAFE661-284D-47F6-9DEF-273473F1EEA2}" type="presParOf" srcId="{35CCEB48-E10E-4EF1-B2D2-68368D30FC69}" destId="{9E6EA1BD-9317-4E1B-8D15-15AD2F31D6DC}" srcOrd="1" destOrd="0" presId="urn:diagrams.loki3.com/BracketList"/>
    <dgm:cxn modelId="{68BB9AE5-5B3D-4523-8377-94FE7FC2F615}" type="presParOf" srcId="{35CCEB48-E10E-4EF1-B2D2-68368D30FC69}" destId="{C4602AF0-BA4B-4C74-98BF-59903E75737E}" srcOrd="2" destOrd="0" presId="urn:diagrams.loki3.com/BracketList"/>
    <dgm:cxn modelId="{448C3D35-C0B5-48D5-A4E2-8EE7BE6B2517}" type="presParOf" srcId="{35CCEB48-E10E-4EF1-B2D2-68368D30FC69}" destId="{602292CE-C927-4F4C-B449-2CD1C8F6B26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44EECB-870A-4EFB-9434-82B170FEE68D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5F332-E3B7-493F-86F0-3A469466B0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05D0FD9A-F6A7-47A6-ACA6-432AA910C9D3}" type="parTrans" cxnId="{4C44CDA3-FD52-4A16-A2DB-6AEF6EE4168F}">
      <dgm:prSet/>
      <dgm:spPr/>
      <dgm:t>
        <a:bodyPr/>
        <a:lstStyle/>
        <a:p>
          <a:endParaRPr lang="en-US"/>
        </a:p>
      </dgm:t>
    </dgm:pt>
    <dgm:pt modelId="{FB42AE65-C2E3-4786-BB3C-8301AB50105F}" type="sibTrans" cxnId="{4C44CDA3-FD52-4A16-A2DB-6AEF6EE4168F}">
      <dgm:prSet/>
      <dgm:spPr/>
      <dgm:t>
        <a:bodyPr/>
        <a:lstStyle/>
        <a:p>
          <a:endParaRPr lang="en-US"/>
        </a:p>
      </dgm:t>
    </dgm:pt>
    <dgm:pt modelId="{5C2A4FB3-C51F-462E-B8F6-34B11D3AB7D1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trang</a:t>
          </a:r>
          <a:r>
            <a:rPr lang="en-US" dirty="0"/>
            <a:t> web,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,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kiếm</a:t>
          </a:r>
          <a:endParaRPr lang="en-US" dirty="0"/>
        </a:p>
      </dgm:t>
    </dgm:pt>
    <dgm:pt modelId="{15E7DD4E-BDBA-4BF1-BEAB-C3F58D4ADEBB}" type="parTrans" cxnId="{B5763C23-6CBE-4F77-9072-28350EAB2162}">
      <dgm:prSet/>
      <dgm:spPr/>
      <dgm:t>
        <a:bodyPr/>
        <a:lstStyle/>
        <a:p>
          <a:endParaRPr lang="en-US"/>
        </a:p>
      </dgm:t>
    </dgm:pt>
    <dgm:pt modelId="{1F473803-C613-45A2-A802-F56B38274BE1}" type="sibTrans" cxnId="{B5763C23-6CBE-4F77-9072-28350EAB2162}">
      <dgm:prSet/>
      <dgm:spPr/>
      <dgm:t>
        <a:bodyPr/>
        <a:lstStyle/>
        <a:p>
          <a:endParaRPr lang="en-US"/>
        </a:p>
      </dgm:t>
    </dgm:pt>
    <dgm:pt modelId="{717BA349-9D63-403D-BDCD-F20EE71D2B3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1BEE2C05-B6EF-4E7D-BF3A-D8C6AD3D3522}" type="parTrans" cxnId="{D05885F6-556F-4690-BC75-34C08ADAB1E3}">
      <dgm:prSet/>
      <dgm:spPr/>
      <dgm:t>
        <a:bodyPr/>
        <a:lstStyle/>
        <a:p>
          <a:endParaRPr lang="en-US"/>
        </a:p>
      </dgm:t>
    </dgm:pt>
    <dgm:pt modelId="{4F6D3BD0-F75D-4587-96E1-4EA18BCACFAA}" type="sibTrans" cxnId="{D05885F6-556F-4690-BC75-34C08ADAB1E3}">
      <dgm:prSet/>
      <dgm:spPr/>
      <dgm:t>
        <a:bodyPr/>
        <a:lstStyle/>
        <a:p>
          <a:endParaRPr lang="en-US"/>
        </a:p>
      </dgm:t>
    </dgm:pt>
    <dgm:pt modelId="{3E8F04DD-9C76-4ECE-BB33-BC9CB1E3AC8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FCC64D2A-2CEE-46CF-89A2-377661AAF24E}" type="parTrans" cxnId="{F7406CE7-6DE8-4350-9452-D9A5BE37617F}">
      <dgm:prSet/>
      <dgm:spPr/>
      <dgm:t>
        <a:bodyPr/>
        <a:lstStyle/>
        <a:p>
          <a:endParaRPr lang="en-US"/>
        </a:p>
      </dgm:t>
    </dgm:pt>
    <dgm:pt modelId="{5729C951-28B3-4635-81A8-576B0D1CEFF7}" type="sibTrans" cxnId="{F7406CE7-6DE8-4350-9452-D9A5BE37617F}">
      <dgm:prSet/>
      <dgm:spPr/>
      <dgm:t>
        <a:bodyPr/>
        <a:lstStyle/>
        <a:p>
          <a:endParaRPr lang="en-US"/>
        </a:p>
      </dgm:t>
    </dgm:pt>
    <dgm:pt modelId="{366E84A2-8F26-4FD2-8444-B76A87F5E2A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7ADB316A-D3D6-456E-9892-490195D12AAC}" type="parTrans" cxnId="{A55DC39B-4D89-412D-9B55-0B94073D386F}">
      <dgm:prSet/>
      <dgm:spPr/>
      <dgm:t>
        <a:bodyPr/>
        <a:lstStyle/>
        <a:p>
          <a:endParaRPr lang="en-US"/>
        </a:p>
      </dgm:t>
    </dgm:pt>
    <dgm:pt modelId="{E6D45914-2B66-4931-88FB-8C50E03D1D08}" type="sibTrans" cxnId="{A55DC39B-4D89-412D-9B55-0B94073D386F}">
      <dgm:prSet/>
      <dgm:spPr/>
      <dgm:t>
        <a:bodyPr/>
        <a:lstStyle/>
        <a:p>
          <a:endParaRPr lang="en-US"/>
        </a:p>
      </dgm:t>
    </dgm:pt>
    <dgm:pt modelId="{BB62A968-9FD9-49CF-AC12-A948E330E482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,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tông</a:t>
          </a:r>
          <a:r>
            <a:rPr lang="en-US" dirty="0"/>
            <a:t> </a:t>
          </a:r>
          <a:r>
            <a:rPr lang="en-US" dirty="0" err="1"/>
            <a:t>tiền</a:t>
          </a:r>
          <a:endParaRPr lang="en-US" dirty="0"/>
        </a:p>
      </dgm:t>
    </dgm:pt>
    <dgm:pt modelId="{4D6B07E7-E8F6-4E59-9041-526256A909A7}" type="parTrans" cxnId="{5EF0B372-7555-49B6-9E21-2CBC1CA8CADA}">
      <dgm:prSet/>
      <dgm:spPr/>
      <dgm:t>
        <a:bodyPr/>
        <a:lstStyle/>
        <a:p>
          <a:endParaRPr lang="en-US"/>
        </a:p>
      </dgm:t>
    </dgm:pt>
    <dgm:pt modelId="{AA9E6E86-478E-4C1E-85FB-A983A80A228D}" type="sibTrans" cxnId="{5EF0B372-7555-49B6-9E21-2CBC1CA8CADA}">
      <dgm:prSet/>
      <dgm:spPr/>
      <dgm:t>
        <a:bodyPr/>
        <a:lstStyle/>
        <a:p>
          <a:endParaRPr lang="en-US"/>
        </a:p>
      </dgm:t>
    </dgm:pt>
    <dgm:pt modelId="{260C014D-62B5-47B3-A965-D48F094C4A57}" type="pres">
      <dgm:prSet presAssocID="{B544EECB-870A-4EFB-9434-82B170FEE68D}" presName="Name0" presStyleCnt="0">
        <dgm:presLayoutVars>
          <dgm:dir/>
          <dgm:animLvl val="lvl"/>
          <dgm:resizeHandles val="exact"/>
        </dgm:presLayoutVars>
      </dgm:prSet>
      <dgm:spPr/>
    </dgm:pt>
    <dgm:pt modelId="{E36558B6-93B0-4A89-B69A-E4A7081C2D69}" type="pres">
      <dgm:prSet presAssocID="{B544EECB-870A-4EFB-9434-82B170FEE68D}" presName="tSp" presStyleCnt="0"/>
      <dgm:spPr/>
    </dgm:pt>
    <dgm:pt modelId="{12D7EBB5-5A38-4B2B-91B4-159781A742FA}" type="pres">
      <dgm:prSet presAssocID="{B544EECB-870A-4EFB-9434-82B170FEE68D}" presName="bSp" presStyleCnt="0"/>
      <dgm:spPr/>
    </dgm:pt>
    <dgm:pt modelId="{C2BFE136-68EE-4AD5-B2F5-F94500825108}" type="pres">
      <dgm:prSet presAssocID="{B544EECB-870A-4EFB-9434-82B170FEE68D}" presName="process" presStyleCnt="0"/>
      <dgm:spPr/>
    </dgm:pt>
    <dgm:pt modelId="{783619B7-ADCC-4FC0-8671-80ED0EEDA498}" type="pres">
      <dgm:prSet presAssocID="{2735F332-E3B7-493F-86F0-3A469466B0DA}" presName="composite1" presStyleCnt="0"/>
      <dgm:spPr/>
    </dgm:pt>
    <dgm:pt modelId="{A84B302B-FDDC-4EB3-9901-13B8A2BD4BD0}" type="pres">
      <dgm:prSet presAssocID="{2735F332-E3B7-493F-86F0-3A469466B0DA}" presName="dummyNode1" presStyleLbl="node1" presStyleIdx="0" presStyleCnt="3"/>
      <dgm:spPr/>
    </dgm:pt>
    <dgm:pt modelId="{0DBA0D62-7803-49E7-9A28-9A9B8BCC257F}" type="pres">
      <dgm:prSet presAssocID="{2735F332-E3B7-493F-86F0-3A469466B0DA}" presName="childNode1" presStyleLbl="bgAcc1" presStyleIdx="0" presStyleCnt="3">
        <dgm:presLayoutVars>
          <dgm:bulletEnabled val="1"/>
        </dgm:presLayoutVars>
      </dgm:prSet>
      <dgm:spPr/>
    </dgm:pt>
    <dgm:pt modelId="{1BE0DDD9-1ED9-44C5-AE6D-CBFA3645511F}" type="pres">
      <dgm:prSet presAssocID="{2735F332-E3B7-493F-86F0-3A469466B0DA}" presName="childNode1tx" presStyleLbl="bgAcc1" presStyleIdx="0" presStyleCnt="3">
        <dgm:presLayoutVars>
          <dgm:bulletEnabled val="1"/>
        </dgm:presLayoutVars>
      </dgm:prSet>
      <dgm:spPr/>
    </dgm:pt>
    <dgm:pt modelId="{4195C1BE-3426-4646-B385-F995D096EB70}" type="pres">
      <dgm:prSet presAssocID="{2735F332-E3B7-493F-86F0-3A469466B0D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0220931-C742-4229-A2DF-1651EC5879B4}" type="pres">
      <dgm:prSet presAssocID="{2735F332-E3B7-493F-86F0-3A469466B0DA}" presName="connSite1" presStyleCnt="0"/>
      <dgm:spPr/>
    </dgm:pt>
    <dgm:pt modelId="{C6909ABB-9D08-410A-A10D-AD3B26F10529}" type="pres">
      <dgm:prSet presAssocID="{FB42AE65-C2E3-4786-BB3C-8301AB50105F}" presName="Name9" presStyleLbl="sibTrans2D1" presStyleIdx="0" presStyleCnt="2"/>
      <dgm:spPr/>
    </dgm:pt>
    <dgm:pt modelId="{0808BF69-3284-46FD-B3EF-FC340C85D228}" type="pres">
      <dgm:prSet presAssocID="{717BA349-9D63-403D-BDCD-F20EE71D2B35}" presName="composite2" presStyleCnt="0"/>
      <dgm:spPr/>
    </dgm:pt>
    <dgm:pt modelId="{F8EBE294-4F72-4E71-B875-D242532522AC}" type="pres">
      <dgm:prSet presAssocID="{717BA349-9D63-403D-BDCD-F20EE71D2B35}" presName="dummyNode2" presStyleLbl="node1" presStyleIdx="0" presStyleCnt="3"/>
      <dgm:spPr/>
    </dgm:pt>
    <dgm:pt modelId="{7E7094DF-4262-4B4D-A839-6549BA28B6CB}" type="pres">
      <dgm:prSet presAssocID="{717BA349-9D63-403D-BDCD-F20EE71D2B35}" presName="childNode2" presStyleLbl="bgAcc1" presStyleIdx="1" presStyleCnt="3">
        <dgm:presLayoutVars>
          <dgm:bulletEnabled val="1"/>
        </dgm:presLayoutVars>
      </dgm:prSet>
      <dgm:spPr/>
    </dgm:pt>
    <dgm:pt modelId="{FE0E26BF-17F8-41C4-9CB6-5048259429A8}" type="pres">
      <dgm:prSet presAssocID="{717BA349-9D63-403D-BDCD-F20EE71D2B35}" presName="childNode2tx" presStyleLbl="bgAcc1" presStyleIdx="1" presStyleCnt="3">
        <dgm:presLayoutVars>
          <dgm:bulletEnabled val="1"/>
        </dgm:presLayoutVars>
      </dgm:prSet>
      <dgm:spPr/>
    </dgm:pt>
    <dgm:pt modelId="{B3A6E708-1B80-4E39-BD54-0C60A21819E9}" type="pres">
      <dgm:prSet presAssocID="{717BA349-9D63-403D-BDCD-F20EE71D2B35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551BF9D-0309-4584-B0EA-F5DA66DB06BB}" type="pres">
      <dgm:prSet presAssocID="{717BA349-9D63-403D-BDCD-F20EE71D2B35}" presName="connSite2" presStyleCnt="0"/>
      <dgm:spPr/>
    </dgm:pt>
    <dgm:pt modelId="{F17A35FA-EDB2-4405-A2F7-69C84E688D86}" type="pres">
      <dgm:prSet presAssocID="{4F6D3BD0-F75D-4587-96E1-4EA18BCACFAA}" presName="Name18" presStyleLbl="sibTrans2D1" presStyleIdx="1" presStyleCnt="2"/>
      <dgm:spPr/>
    </dgm:pt>
    <dgm:pt modelId="{191AAFDF-2CC4-4A82-A057-D9A54C9794F6}" type="pres">
      <dgm:prSet presAssocID="{366E84A2-8F26-4FD2-8444-B76A87F5E2A4}" presName="composite1" presStyleCnt="0"/>
      <dgm:spPr/>
    </dgm:pt>
    <dgm:pt modelId="{037275D5-9D2E-4306-837D-3F9BC84BD0E4}" type="pres">
      <dgm:prSet presAssocID="{366E84A2-8F26-4FD2-8444-B76A87F5E2A4}" presName="dummyNode1" presStyleLbl="node1" presStyleIdx="1" presStyleCnt="3"/>
      <dgm:spPr/>
    </dgm:pt>
    <dgm:pt modelId="{43049234-DEE5-4FB9-8EEA-4C9F01780A28}" type="pres">
      <dgm:prSet presAssocID="{366E84A2-8F26-4FD2-8444-B76A87F5E2A4}" presName="childNode1" presStyleLbl="bgAcc1" presStyleIdx="2" presStyleCnt="3">
        <dgm:presLayoutVars>
          <dgm:bulletEnabled val="1"/>
        </dgm:presLayoutVars>
      </dgm:prSet>
      <dgm:spPr/>
    </dgm:pt>
    <dgm:pt modelId="{0B9E323C-697F-4DE5-AFAD-2B456DAFFF81}" type="pres">
      <dgm:prSet presAssocID="{366E84A2-8F26-4FD2-8444-B76A87F5E2A4}" presName="childNode1tx" presStyleLbl="bgAcc1" presStyleIdx="2" presStyleCnt="3">
        <dgm:presLayoutVars>
          <dgm:bulletEnabled val="1"/>
        </dgm:presLayoutVars>
      </dgm:prSet>
      <dgm:spPr/>
    </dgm:pt>
    <dgm:pt modelId="{50B5A748-7F95-4033-94B1-0C57AF91E380}" type="pres">
      <dgm:prSet presAssocID="{366E84A2-8F26-4FD2-8444-B76A87F5E2A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D177401-08E2-4021-AB6B-74EEC8D290F7}" type="pres">
      <dgm:prSet presAssocID="{366E84A2-8F26-4FD2-8444-B76A87F5E2A4}" presName="connSite1" presStyleCnt="0"/>
      <dgm:spPr/>
    </dgm:pt>
  </dgm:ptLst>
  <dgm:cxnLst>
    <dgm:cxn modelId="{CBE94C07-0EAE-4401-BA65-006F004C5FA2}" type="presOf" srcId="{BB62A968-9FD9-49CF-AC12-A948E330E482}" destId="{0B9E323C-697F-4DE5-AFAD-2B456DAFFF81}" srcOrd="1" destOrd="0" presId="urn:microsoft.com/office/officeart/2005/8/layout/hProcess4"/>
    <dgm:cxn modelId="{8696F412-3BF2-444B-A958-425EC1309C8C}" type="presOf" srcId="{2735F332-E3B7-493F-86F0-3A469466B0DA}" destId="{4195C1BE-3426-4646-B385-F995D096EB70}" srcOrd="0" destOrd="0" presId="urn:microsoft.com/office/officeart/2005/8/layout/hProcess4"/>
    <dgm:cxn modelId="{B5763C23-6CBE-4F77-9072-28350EAB2162}" srcId="{2735F332-E3B7-493F-86F0-3A469466B0DA}" destId="{5C2A4FB3-C51F-462E-B8F6-34B11D3AB7D1}" srcOrd="0" destOrd="0" parTransId="{15E7DD4E-BDBA-4BF1-BEAB-C3F58D4ADEBB}" sibTransId="{1F473803-C613-45A2-A802-F56B38274BE1}"/>
    <dgm:cxn modelId="{68399936-8B2C-4D33-924B-0BB57B65A7E0}" type="presOf" srcId="{366E84A2-8F26-4FD2-8444-B76A87F5E2A4}" destId="{50B5A748-7F95-4033-94B1-0C57AF91E380}" srcOrd="0" destOrd="0" presId="urn:microsoft.com/office/officeart/2005/8/layout/hProcess4"/>
    <dgm:cxn modelId="{90EC4947-A306-4165-B612-9968F8EF77AD}" type="presOf" srcId="{717BA349-9D63-403D-BDCD-F20EE71D2B35}" destId="{B3A6E708-1B80-4E39-BD54-0C60A21819E9}" srcOrd="0" destOrd="0" presId="urn:microsoft.com/office/officeart/2005/8/layout/hProcess4"/>
    <dgm:cxn modelId="{A70A9A50-044F-419E-975D-4E0CD5B5F44A}" type="presOf" srcId="{3E8F04DD-9C76-4ECE-BB33-BC9CB1E3AC88}" destId="{FE0E26BF-17F8-41C4-9CB6-5048259429A8}" srcOrd="1" destOrd="0" presId="urn:microsoft.com/office/officeart/2005/8/layout/hProcess4"/>
    <dgm:cxn modelId="{5EF0B372-7555-49B6-9E21-2CBC1CA8CADA}" srcId="{366E84A2-8F26-4FD2-8444-B76A87F5E2A4}" destId="{BB62A968-9FD9-49CF-AC12-A948E330E482}" srcOrd="0" destOrd="0" parTransId="{4D6B07E7-E8F6-4E59-9041-526256A909A7}" sibTransId="{AA9E6E86-478E-4C1E-85FB-A983A80A228D}"/>
    <dgm:cxn modelId="{1EF79A7F-1602-4A82-BA9D-36C3C6137674}" type="presOf" srcId="{B544EECB-870A-4EFB-9434-82B170FEE68D}" destId="{260C014D-62B5-47B3-A965-D48F094C4A57}" srcOrd="0" destOrd="0" presId="urn:microsoft.com/office/officeart/2005/8/layout/hProcess4"/>
    <dgm:cxn modelId="{CEDD0988-AA9D-47C9-920F-463E5536B908}" type="presOf" srcId="{5C2A4FB3-C51F-462E-B8F6-34B11D3AB7D1}" destId="{1BE0DDD9-1ED9-44C5-AE6D-CBFA3645511F}" srcOrd="1" destOrd="0" presId="urn:microsoft.com/office/officeart/2005/8/layout/hProcess4"/>
    <dgm:cxn modelId="{AC42C188-A828-4E57-99E9-4705D604CE57}" type="presOf" srcId="{4F6D3BD0-F75D-4587-96E1-4EA18BCACFAA}" destId="{F17A35FA-EDB2-4405-A2F7-69C84E688D86}" srcOrd="0" destOrd="0" presId="urn:microsoft.com/office/officeart/2005/8/layout/hProcess4"/>
    <dgm:cxn modelId="{6184548F-38F6-4A81-AF2B-B22DF9596AAB}" type="presOf" srcId="{5C2A4FB3-C51F-462E-B8F6-34B11D3AB7D1}" destId="{0DBA0D62-7803-49E7-9A28-9A9B8BCC257F}" srcOrd="0" destOrd="0" presId="urn:microsoft.com/office/officeart/2005/8/layout/hProcess4"/>
    <dgm:cxn modelId="{72F9F199-5B9B-4EE1-9E9A-E6CD4F5DF79F}" type="presOf" srcId="{3E8F04DD-9C76-4ECE-BB33-BC9CB1E3AC88}" destId="{7E7094DF-4262-4B4D-A839-6549BA28B6CB}" srcOrd="0" destOrd="0" presId="urn:microsoft.com/office/officeart/2005/8/layout/hProcess4"/>
    <dgm:cxn modelId="{A55DC39B-4D89-412D-9B55-0B94073D386F}" srcId="{B544EECB-870A-4EFB-9434-82B170FEE68D}" destId="{366E84A2-8F26-4FD2-8444-B76A87F5E2A4}" srcOrd="2" destOrd="0" parTransId="{7ADB316A-D3D6-456E-9892-490195D12AAC}" sibTransId="{E6D45914-2B66-4931-88FB-8C50E03D1D08}"/>
    <dgm:cxn modelId="{4C44CDA3-FD52-4A16-A2DB-6AEF6EE4168F}" srcId="{B544EECB-870A-4EFB-9434-82B170FEE68D}" destId="{2735F332-E3B7-493F-86F0-3A469466B0DA}" srcOrd="0" destOrd="0" parTransId="{05D0FD9A-F6A7-47A6-ACA6-432AA910C9D3}" sibTransId="{FB42AE65-C2E3-4786-BB3C-8301AB50105F}"/>
    <dgm:cxn modelId="{98EE6BDE-52E9-4236-9ADD-A487E735B695}" type="presOf" srcId="{FB42AE65-C2E3-4786-BB3C-8301AB50105F}" destId="{C6909ABB-9D08-410A-A10D-AD3B26F10529}" srcOrd="0" destOrd="0" presId="urn:microsoft.com/office/officeart/2005/8/layout/hProcess4"/>
    <dgm:cxn modelId="{0B8590DF-7E7B-4B2F-AE34-2A7D11DFC157}" type="presOf" srcId="{BB62A968-9FD9-49CF-AC12-A948E330E482}" destId="{43049234-DEE5-4FB9-8EEA-4C9F01780A28}" srcOrd="0" destOrd="0" presId="urn:microsoft.com/office/officeart/2005/8/layout/hProcess4"/>
    <dgm:cxn modelId="{F7406CE7-6DE8-4350-9452-D9A5BE37617F}" srcId="{717BA349-9D63-403D-BDCD-F20EE71D2B35}" destId="{3E8F04DD-9C76-4ECE-BB33-BC9CB1E3AC88}" srcOrd="0" destOrd="0" parTransId="{FCC64D2A-2CEE-46CF-89A2-377661AAF24E}" sibTransId="{5729C951-28B3-4635-81A8-576B0D1CEFF7}"/>
    <dgm:cxn modelId="{D05885F6-556F-4690-BC75-34C08ADAB1E3}" srcId="{B544EECB-870A-4EFB-9434-82B170FEE68D}" destId="{717BA349-9D63-403D-BDCD-F20EE71D2B35}" srcOrd="1" destOrd="0" parTransId="{1BEE2C05-B6EF-4E7D-BF3A-D8C6AD3D3522}" sibTransId="{4F6D3BD0-F75D-4587-96E1-4EA18BCACFAA}"/>
    <dgm:cxn modelId="{E155741E-AAD5-4F8E-AD75-F858726D9407}" type="presParOf" srcId="{260C014D-62B5-47B3-A965-D48F094C4A57}" destId="{E36558B6-93B0-4A89-B69A-E4A7081C2D69}" srcOrd="0" destOrd="0" presId="urn:microsoft.com/office/officeart/2005/8/layout/hProcess4"/>
    <dgm:cxn modelId="{5D3A8F3E-0C4B-4C16-B199-13CEA350388B}" type="presParOf" srcId="{260C014D-62B5-47B3-A965-D48F094C4A57}" destId="{12D7EBB5-5A38-4B2B-91B4-159781A742FA}" srcOrd="1" destOrd="0" presId="urn:microsoft.com/office/officeart/2005/8/layout/hProcess4"/>
    <dgm:cxn modelId="{75A43406-5956-425C-B87C-BBC0F975B6B9}" type="presParOf" srcId="{260C014D-62B5-47B3-A965-D48F094C4A57}" destId="{C2BFE136-68EE-4AD5-B2F5-F94500825108}" srcOrd="2" destOrd="0" presId="urn:microsoft.com/office/officeart/2005/8/layout/hProcess4"/>
    <dgm:cxn modelId="{E8CE9DFE-0367-41CA-8E6C-0DA0F1E298FF}" type="presParOf" srcId="{C2BFE136-68EE-4AD5-B2F5-F94500825108}" destId="{783619B7-ADCC-4FC0-8671-80ED0EEDA498}" srcOrd="0" destOrd="0" presId="urn:microsoft.com/office/officeart/2005/8/layout/hProcess4"/>
    <dgm:cxn modelId="{64C22E30-6F92-4E83-A334-4089CCB8C6C0}" type="presParOf" srcId="{783619B7-ADCC-4FC0-8671-80ED0EEDA498}" destId="{A84B302B-FDDC-4EB3-9901-13B8A2BD4BD0}" srcOrd="0" destOrd="0" presId="urn:microsoft.com/office/officeart/2005/8/layout/hProcess4"/>
    <dgm:cxn modelId="{4F4696F5-940E-498E-9E88-05D4C839C1DC}" type="presParOf" srcId="{783619B7-ADCC-4FC0-8671-80ED0EEDA498}" destId="{0DBA0D62-7803-49E7-9A28-9A9B8BCC257F}" srcOrd="1" destOrd="0" presId="urn:microsoft.com/office/officeart/2005/8/layout/hProcess4"/>
    <dgm:cxn modelId="{44E49F7C-F8F6-423D-9FAA-4923BCA744A9}" type="presParOf" srcId="{783619B7-ADCC-4FC0-8671-80ED0EEDA498}" destId="{1BE0DDD9-1ED9-44C5-AE6D-CBFA3645511F}" srcOrd="2" destOrd="0" presId="urn:microsoft.com/office/officeart/2005/8/layout/hProcess4"/>
    <dgm:cxn modelId="{F7481630-23D9-4881-B7E4-91A8978DBC73}" type="presParOf" srcId="{783619B7-ADCC-4FC0-8671-80ED0EEDA498}" destId="{4195C1BE-3426-4646-B385-F995D096EB70}" srcOrd="3" destOrd="0" presId="urn:microsoft.com/office/officeart/2005/8/layout/hProcess4"/>
    <dgm:cxn modelId="{F280C454-B6E9-4343-A9FC-134F81C7051D}" type="presParOf" srcId="{783619B7-ADCC-4FC0-8671-80ED0EEDA498}" destId="{40220931-C742-4229-A2DF-1651EC5879B4}" srcOrd="4" destOrd="0" presId="urn:microsoft.com/office/officeart/2005/8/layout/hProcess4"/>
    <dgm:cxn modelId="{8CDC69FE-D7C4-40C2-95E2-8B97138500A6}" type="presParOf" srcId="{C2BFE136-68EE-4AD5-B2F5-F94500825108}" destId="{C6909ABB-9D08-410A-A10D-AD3B26F10529}" srcOrd="1" destOrd="0" presId="urn:microsoft.com/office/officeart/2005/8/layout/hProcess4"/>
    <dgm:cxn modelId="{5BC04E45-0E3A-4F12-9257-E6852ABDBD13}" type="presParOf" srcId="{C2BFE136-68EE-4AD5-B2F5-F94500825108}" destId="{0808BF69-3284-46FD-B3EF-FC340C85D228}" srcOrd="2" destOrd="0" presId="urn:microsoft.com/office/officeart/2005/8/layout/hProcess4"/>
    <dgm:cxn modelId="{0B03AB33-E549-44F3-A098-29E082A5743D}" type="presParOf" srcId="{0808BF69-3284-46FD-B3EF-FC340C85D228}" destId="{F8EBE294-4F72-4E71-B875-D242532522AC}" srcOrd="0" destOrd="0" presId="urn:microsoft.com/office/officeart/2005/8/layout/hProcess4"/>
    <dgm:cxn modelId="{ECD1B001-80DB-4BEA-93C3-28965E2F501B}" type="presParOf" srcId="{0808BF69-3284-46FD-B3EF-FC340C85D228}" destId="{7E7094DF-4262-4B4D-A839-6549BA28B6CB}" srcOrd="1" destOrd="0" presId="urn:microsoft.com/office/officeart/2005/8/layout/hProcess4"/>
    <dgm:cxn modelId="{1CB3BE3E-0256-4563-B339-3BE521E5EED5}" type="presParOf" srcId="{0808BF69-3284-46FD-B3EF-FC340C85D228}" destId="{FE0E26BF-17F8-41C4-9CB6-5048259429A8}" srcOrd="2" destOrd="0" presId="urn:microsoft.com/office/officeart/2005/8/layout/hProcess4"/>
    <dgm:cxn modelId="{04B94A72-4714-4C6A-A300-1AD4499C721C}" type="presParOf" srcId="{0808BF69-3284-46FD-B3EF-FC340C85D228}" destId="{B3A6E708-1B80-4E39-BD54-0C60A21819E9}" srcOrd="3" destOrd="0" presId="urn:microsoft.com/office/officeart/2005/8/layout/hProcess4"/>
    <dgm:cxn modelId="{44F179B2-F394-492F-9CC2-000DB5F0BD2B}" type="presParOf" srcId="{0808BF69-3284-46FD-B3EF-FC340C85D228}" destId="{E551BF9D-0309-4584-B0EA-F5DA66DB06BB}" srcOrd="4" destOrd="0" presId="urn:microsoft.com/office/officeart/2005/8/layout/hProcess4"/>
    <dgm:cxn modelId="{27E69019-EBA2-4229-BC56-956F07102DD4}" type="presParOf" srcId="{C2BFE136-68EE-4AD5-B2F5-F94500825108}" destId="{F17A35FA-EDB2-4405-A2F7-69C84E688D86}" srcOrd="3" destOrd="0" presId="urn:microsoft.com/office/officeart/2005/8/layout/hProcess4"/>
    <dgm:cxn modelId="{BECFA35B-2BCE-48CF-BE93-F14FA8378047}" type="presParOf" srcId="{C2BFE136-68EE-4AD5-B2F5-F94500825108}" destId="{191AAFDF-2CC4-4A82-A057-D9A54C9794F6}" srcOrd="4" destOrd="0" presId="urn:microsoft.com/office/officeart/2005/8/layout/hProcess4"/>
    <dgm:cxn modelId="{52F97573-D518-4197-9767-C82EFDA51C35}" type="presParOf" srcId="{191AAFDF-2CC4-4A82-A057-D9A54C9794F6}" destId="{037275D5-9D2E-4306-837D-3F9BC84BD0E4}" srcOrd="0" destOrd="0" presId="urn:microsoft.com/office/officeart/2005/8/layout/hProcess4"/>
    <dgm:cxn modelId="{0EBA659B-823A-430F-901E-429C661DE9E4}" type="presParOf" srcId="{191AAFDF-2CC4-4A82-A057-D9A54C9794F6}" destId="{43049234-DEE5-4FB9-8EEA-4C9F01780A28}" srcOrd="1" destOrd="0" presId="urn:microsoft.com/office/officeart/2005/8/layout/hProcess4"/>
    <dgm:cxn modelId="{67B55204-F085-4EB4-8FB9-2EAD74DEFED7}" type="presParOf" srcId="{191AAFDF-2CC4-4A82-A057-D9A54C9794F6}" destId="{0B9E323C-697F-4DE5-AFAD-2B456DAFFF81}" srcOrd="2" destOrd="0" presId="urn:microsoft.com/office/officeart/2005/8/layout/hProcess4"/>
    <dgm:cxn modelId="{278AC6AD-02B7-40C6-80EB-9B247BB48D76}" type="presParOf" srcId="{191AAFDF-2CC4-4A82-A057-D9A54C9794F6}" destId="{50B5A748-7F95-4033-94B1-0C57AF91E380}" srcOrd="3" destOrd="0" presId="urn:microsoft.com/office/officeart/2005/8/layout/hProcess4"/>
    <dgm:cxn modelId="{BAC0E8DA-E408-47D0-8C8B-229B77FD438C}" type="presParOf" srcId="{191AAFDF-2CC4-4A82-A057-D9A54C9794F6}" destId="{2D177401-08E2-4021-AB6B-74EEC8D290F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44EECB-870A-4EFB-9434-82B170FEE68D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5F332-E3B7-493F-86F0-3A469466B0D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/>
            <a:t>Nhập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05D0FD9A-F6A7-47A6-ACA6-432AA910C9D3}" type="parTrans" cxnId="{4C44CDA3-FD52-4A16-A2DB-6AEF6EE4168F}">
      <dgm:prSet/>
      <dgm:spPr/>
      <dgm:t>
        <a:bodyPr/>
        <a:lstStyle/>
        <a:p>
          <a:endParaRPr lang="en-US"/>
        </a:p>
      </dgm:t>
    </dgm:pt>
    <dgm:pt modelId="{FB42AE65-C2E3-4786-BB3C-8301AB50105F}" type="sibTrans" cxnId="{4C44CDA3-FD52-4A16-A2DB-6AEF6EE4168F}">
      <dgm:prSet/>
      <dgm:spPr/>
      <dgm:t>
        <a:bodyPr/>
        <a:lstStyle/>
        <a:p>
          <a:endParaRPr lang="en-US"/>
        </a:p>
      </dgm:t>
    </dgm:pt>
    <dgm:pt modelId="{5C2A4FB3-C51F-462E-B8F6-34B11D3AB7D1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buộc</a:t>
          </a:r>
          <a:r>
            <a:rPr lang="en-US" dirty="0"/>
            <a:t> </a:t>
          </a:r>
          <a:r>
            <a:rPr lang="en-US" dirty="0" err="1"/>
            <a:t>phải</a:t>
          </a:r>
          <a:r>
            <a:rPr lang="en-US" dirty="0"/>
            <a:t> </a:t>
          </a:r>
          <a:r>
            <a:rPr lang="en-US" dirty="0" err="1"/>
            <a:t>đăng</a:t>
          </a:r>
          <a:r>
            <a:rPr lang="en-US" dirty="0"/>
            <a:t> </a:t>
          </a:r>
          <a:r>
            <a:rPr lang="en-US" dirty="0" err="1"/>
            <a:t>nhập</a:t>
          </a:r>
          <a:r>
            <a:rPr lang="en-US" dirty="0"/>
            <a:t>, </a:t>
          </a:r>
          <a:r>
            <a:rPr lang="en-US" dirty="0" err="1"/>
            <a:t>nhập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địa</a:t>
          </a:r>
          <a:r>
            <a:rPr lang="en-US" dirty="0"/>
            <a:t> </a:t>
          </a:r>
          <a:r>
            <a:rPr lang="en-US" dirty="0" err="1"/>
            <a:t>chỉ</a:t>
          </a:r>
          <a:r>
            <a:rPr lang="en-US" dirty="0"/>
            <a:t>, </a:t>
          </a:r>
          <a:r>
            <a:rPr lang="en-US" dirty="0" err="1"/>
            <a:t>mã</a:t>
          </a:r>
          <a:r>
            <a:rPr lang="en-US" dirty="0"/>
            <a:t> </a:t>
          </a:r>
          <a:r>
            <a:rPr lang="en-US" dirty="0" err="1"/>
            <a:t>giảm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(</a:t>
          </a:r>
          <a:r>
            <a:rPr lang="en-US" dirty="0" err="1"/>
            <a:t>nếu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)</a:t>
          </a:r>
        </a:p>
      </dgm:t>
    </dgm:pt>
    <dgm:pt modelId="{15E7DD4E-BDBA-4BF1-BEAB-C3F58D4ADEBB}" type="parTrans" cxnId="{B5763C23-6CBE-4F77-9072-28350EAB2162}">
      <dgm:prSet/>
      <dgm:spPr/>
      <dgm:t>
        <a:bodyPr/>
        <a:lstStyle/>
        <a:p>
          <a:endParaRPr lang="en-US"/>
        </a:p>
      </dgm:t>
    </dgm:pt>
    <dgm:pt modelId="{1F473803-C613-45A2-A802-F56B38274BE1}" type="sibTrans" cxnId="{B5763C23-6CBE-4F77-9072-28350EAB2162}">
      <dgm:prSet/>
      <dgm:spPr/>
      <dgm:t>
        <a:bodyPr/>
        <a:lstStyle/>
        <a:p>
          <a:endParaRPr lang="en-US"/>
        </a:p>
      </dgm:t>
    </dgm:pt>
    <dgm:pt modelId="{717BA349-9D63-403D-BDCD-F20EE71D2B3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1BEE2C05-B6EF-4E7D-BF3A-D8C6AD3D3522}" type="parTrans" cxnId="{D05885F6-556F-4690-BC75-34C08ADAB1E3}">
      <dgm:prSet/>
      <dgm:spPr/>
      <dgm:t>
        <a:bodyPr/>
        <a:lstStyle/>
        <a:p>
          <a:endParaRPr lang="en-US"/>
        </a:p>
      </dgm:t>
    </dgm:pt>
    <dgm:pt modelId="{4F6D3BD0-F75D-4587-96E1-4EA18BCACFAA}" type="sibTrans" cxnId="{D05885F6-556F-4690-BC75-34C08ADAB1E3}">
      <dgm:prSet/>
      <dgm:spPr/>
      <dgm:t>
        <a:bodyPr/>
        <a:lstStyle/>
        <a:p>
          <a:endParaRPr lang="en-US"/>
        </a:p>
      </dgm:t>
    </dgm:pt>
    <dgm:pt modelId="{3E8F04DD-9C76-4ECE-BB33-BC9CB1E3AC88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dirty="0" err="1"/>
            <a:t>Xác</a:t>
          </a:r>
          <a:r>
            <a:rPr lang="en-US" sz="1600" dirty="0"/>
            <a:t> </a:t>
          </a:r>
          <a:r>
            <a:rPr lang="en-US" sz="1600" dirty="0" err="1"/>
            <a:t>nhận</a:t>
          </a:r>
          <a:r>
            <a:rPr lang="en-US" sz="1600" dirty="0"/>
            <a:t> </a:t>
          </a:r>
          <a:r>
            <a:rPr lang="en-US" sz="1600" dirty="0" err="1"/>
            <a:t>đơn</a:t>
          </a:r>
          <a:r>
            <a:rPr lang="en-US" sz="1600" dirty="0"/>
            <a:t> </a:t>
          </a:r>
          <a:r>
            <a:rPr lang="en-US" sz="1600" dirty="0" err="1"/>
            <a:t>hàng</a:t>
          </a:r>
          <a:r>
            <a:rPr lang="en-US" sz="1600" dirty="0"/>
            <a:t> </a:t>
          </a:r>
          <a:r>
            <a:rPr lang="en-US" sz="1600" dirty="0" err="1"/>
            <a:t>hàng</a:t>
          </a:r>
          <a:endParaRPr lang="en-US" sz="1600" dirty="0"/>
        </a:p>
      </dgm:t>
    </dgm:pt>
    <dgm:pt modelId="{FCC64D2A-2CEE-46CF-89A2-377661AAF24E}" type="parTrans" cxnId="{F7406CE7-6DE8-4350-9452-D9A5BE37617F}">
      <dgm:prSet/>
      <dgm:spPr/>
      <dgm:t>
        <a:bodyPr/>
        <a:lstStyle/>
        <a:p>
          <a:endParaRPr lang="en-US"/>
        </a:p>
      </dgm:t>
    </dgm:pt>
    <dgm:pt modelId="{5729C951-28B3-4635-81A8-576B0D1CEFF7}" type="sibTrans" cxnId="{F7406CE7-6DE8-4350-9452-D9A5BE37617F}">
      <dgm:prSet/>
      <dgm:spPr/>
      <dgm:t>
        <a:bodyPr/>
        <a:lstStyle/>
        <a:p>
          <a:endParaRPr lang="en-US"/>
        </a:p>
      </dgm:t>
    </dgm:pt>
    <dgm:pt modelId="{366E84A2-8F26-4FD2-8444-B76A87F5E2A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Theo </a:t>
          </a:r>
          <a:r>
            <a:rPr lang="en-US" dirty="0" err="1"/>
            <a:t>dõi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7ADB316A-D3D6-456E-9892-490195D12AAC}" type="parTrans" cxnId="{A55DC39B-4D89-412D-9B55-0B94073D386F}">
      <dgm:prSet/>
      <dgm:spPr/>
      <dgm:t>
        <a:bodyPr/>
        <a:lstStyle/>
        <a:p>
          <a:endParaRPr lang="en-US"/>
        </a:p>
      </dgm:t>
    </dgm:pt>
    <dgm:pt modelId="{E6D45914-2B66-4931-88FB-8C50E03D1D08}" type="sibTrans" cxnId="{A55DC39B-4D89-412D-9B55-0B94073D386F}">
      <dgm:prSet/>
      <dgm:spPr/>
      <dgm:t>
        <a:bodyPr/>
        <a:lstStyle/>
        <a:p>
          <a:endParaRPr lang="en-US"/>
        </a:p>
      </dgm:t>
    </dgm:pt>
    <dgm:pt modelId="{BB62A968-9FD9-49CF-AC12-A948E330E48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500" dirty="0"/>
            <a:t>Thanh </a:t>
          </a:r>
          <a:r>
            <a:rPr lang="en-US" sz="1500" dirty="0" err="1"/>
            <a:t>toán</a:t>
          </a:r>
          <a:r>
            <a:rPr lang="en-US" sz="1500" dirty="0"/>
            <a:t> </a:t>
          </a:r>
          <a:r>
            <a:rPr lang="en-US" sz="1500" dirty="0" err="1"/>
            <a:t>và</a:t>
          </a:r>
          <a:r>
            <a:rPr lang="en-US" sz="1500" dirty="0"/>
            <a:t> </a:t>
          </a:r>
          <a:r>
            <a:rPr lang="en-US" sz="1500" dirty="0" err="1"/>
            <a:t>kiểm</a:t>
          </a:r>
          <a:r>
            <a:rPr lang="en-US" sz="1500" dirty="0"/>
            <a:t> </a:t>
          </a:r>
          <a:r>
            <a:rPr lang="en-US" sz="1500" dirty="0" err="1"/>
            <a:t>tra</a:t>
          </a:r>
          <a:r>
            <a:rPr lang="en-US" sz="1500" dirty="0"/>
            <a:t> </a:t>
          </a:r>
          <a:r>
            <a:rPr lang="en-US" sz="1500" dirty="0" err="1"/>
            <a:t>đơn</a:t>
          </a:r>
          <a:r>
            <a:rPr lang="en-US" sz="1500" dirty="0"/>
            <a:t> </a:t>
          </a:r>
          <a:r>
            <a:rPr lang="en-US" sz="1500" dirty="0" err="1"/>
            <a:t>hàng</a:t>
          </a:r>
          <a:r>
            <a:rPr lang="en-US" sz="1500" dirty="0"/>
            <a:t> </a:t>
          </a:r>
          <a:r>
            <a:rPr lang="en-US" sz="1500" dirty="0" err="1"/>
            <a:t>hàng</a:t>
          </a:r>
          <a:r>
            <a:rPr lang="en-US" sz="1500" dirty="0"/>
            <a:t>(</a:t>
          </a:r>
          <a:r>
            <a:rPr lang="en-US" sz="1500" dirty="0" err="1"/>
            <a:t>đợi</a:t>
          </a:r>
          <a:r>
            <a:rPr lang="en-US" sz="1500" dirty="0"/>
            <a:t> </a:t>
          </a:r>
          <a:r>
            <a:rPr lang="en-US" sz="1500" dirty="0" err="1"/>
            <a:t>nhân</a:t>
          </a:r>
          <a:r>
            <a:rPr lang="en-US" sz="1500" dirty="0"/>
            <a:t> </a:t>
          </a:r>
          <a:r>
            <a:rPr lang="en-US" sz="1500" dirty="0" err="1"/>
            <a:t>viên</a:t>
          </a:r>
          <a:r>
            <a:rPr lang="en-US" sz="1500" dirty="0"/>
            <a:t> </a:t>
          </a:r>
          <a:r>
            <a:rPr lang="en-US" sz="1500" dirty="0" err="1"/>
            <a:t>xác</a:t>
          </a:r>
          <a:r>
            <a:rPr lang="en-US" sz="1500" dirty="0"/>
            <a:t> </a:t>
          </a:r>
          <a:r>
            <a:rPr lang="en-US" sz="1500" dirty="0" err="1"/>
            <a:t>nhận</a:t>
          </a:r>
          <a:r>
            <a:rPr lang="en-US" sz="1500" dirty="0"/>
            <a:t>)</a:t>
          </a:r>
        </a:p>
      </dgm:t>
    </dgm:pt>
    <dgm:pt modelId="{AA9E6E86-478E-4C1E-85FB-A983A80A228D}" type="sibTrans" cxnId="{5EF0B372-7555-49B6-9E21-2CBC1CA8CADA}">
      <dgm:prSet/>
      <dgm:spPr/>
      <dgm:t>
        <a:bodyPr/>
        <a:lstStyle/>
        <a:p>
          <a:endParaRPr lang="en-US"/>
        </a:p>
      </dgm:t>
    </dgm:pt>
    <dgm:pt modelId="{4D6B07E7-E8F6-4E59-9041-526256A909A7}" type="parTrans" cxnId="{5EF0B372-7555-49B6-9E21-2CBC1CA8CADA}">
      <dgm:prSet/>
      <dgm:spPr/>
      <dgm:t>
        <a:bodyPr/>
        <a:lstStyle/>
        <a:p>
          <a:endParaRPr lang="en-US"/>
        </a:p>
      </dgm:t>
    </dgm:pt>
    <dgm:pt modelId="{260C014D-62B5-47B3-A965-D48F094C4A57}" type="pres">
      <dgm:prSet presAssocID="{B544EECB-870A-4EFB-9434-82B170FEE68D}" presName="Name0" presStyleCnt="0">
        <dgm:presLayoutVars>
          <dgm:dir/>
          <dgm:animLvl val="lvl"/>
          <dgm:resizeHandles val="exact"/>
        </dgm:presLayoutVars>
      </dgm:prSet>
      <dgm:spPr/>
    </dgm:pt>
    <dgm:pt modelId="{E36558B6-93B0-4A89-B69A-E4A7081C2D69}" type="pres">
      <dgm:prSet presAssocID="{B544EECB-870A-4EFB-9434-82B170FEE68D}" presName="tSp" presStyleCnt="0"/>
      <dgm:spPr/>
    </dgm:pt>
    <dgm:pt modelId="{12D7EBB5-5A38-4B2B-91B4-159781A742FA}" type="pres">
      <dgm:prSet presAssocID="{B544EECB-870A-4EFB-9434-82B170FEE68D}" presName="bSp" presStyleCnt="0"/>
      <dgm:spPr/>
    </dgm:pt>
    <dgm:pt modelId="{C2BFE136-68EE-4AD5-B2F5-F94500825108}" type="pres">
      <dgm:prSet presAssocID="{B544EECB-870A-4EFB-9434-82B170FEE68D}" presName="process" presStyleCnt="0"/>
      <dgm:spPr/>
    </dgm:pt>
    <dgm:pt modelId="{783619B7-ADCC-4FC0-8671-80ED0EEDA498}" type="pres">
      <dgm:prSet presAssocID="{2735F332-E3B7-493F-86F0-3A469466B0DA}" presName="composite1" presStyleCnt="0"/>
      <dgm:spPr/>
    </dgm:pt>
    <dgm:pt modelId="{A84B302B-FDDC-4EB3-9901-13B8A2BD4BD0}" type="pres">
      <dgm:prSet presAssocID="{2735F332-E3B7-493F-86F0-3A469466B0DA}" presName="dummyNode1" presStyleLbl="node1" presStyleIdx="0" presStyleCnt="3"/>
      <dgm:spPr/>
    </dgm:pt>
    <dgm:pt modelId="{0DBA0D62-7803-49E7-9A28-9A9B8BCC257F}" type="pres">
      <dgm:prSet presAssocID="{2735F332-E3B7-493F-86F0-3A469466B0DA}" presName="childNode1" presStyleLbl="bgAcc1" presStyleIdx="0" presStyleCnt="3">
        <dgm:presLayoutVars>
          <dgm:bulletEnabled val="1"/>
        </dgm:presLayoutVars>
      </dgm:prSet>
      <dgm:spPr/>
    </dgm:pt>
    <dgm:pt modelId="{1BE0DDD9-1ED9-44C5-AE6D-CBFA3645511F}" type="pres">
      <dgm:prSet presAssocID="{2735F332-E3B7-493F-86F0-3A469466B0DA}" presName="childNode1tx" presStyleLbl="bgAcc1" presStyleIdx="0" presStyleCnt="3">
        <dgm:presLayoutVars>
          <dgm:bulletEnabled val="1"/>
        </dgm:presLayoutVars>
      </dgm:prSet>
      <dgm:spPr/>
    </dgm:pt>
    <dgm:pt modelId="{4195C1BE-3426-4646-B385-F995D096EB70}" type="pres">
      <dgm:prSet presAssocID="{2735F332-E3B7-493F-86F0-3A469466B0D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0220931-C742-4229-A2DF-1651EC5879B4}" type="pres">
      <dgm:prSet presAssocID="{2735F332-E3B7-493F-86F0-3A469466B0DA}" presName="connSite1" presStyleCnt="0"/>
      <dgm:spPr/>
    </dgm:pt>
    <dgm:pt modelId="{C6909ABB-9D08-410A-A10D-AD3B26F10529}" type="pres">
      <dgm:prSet presAssocID="{FB42AE65-C2E3-4786-BB3C-8301AB50105F}" presName="Name9" presStyleLbl="sibTrans2D1" presStyleIdx="0" presStyleCnt="2"/>
      <dgm:spPr/>
    </dgm:pt>
    <dgm:pt modelId="{0808BF69-3284-46FD-B3EF-FC340C85D228}" type="pres">
      <dgm:prSet presAssocID="{717BA349-9D63-403D-BDCD-F20EE71D2B35}" presName="composite2" presStyleCnt="0"/>
      <dgm:spPr/>
    </dgm:pt>
    <dgm:pt modelId="{F8EBE294-4F72-4E71-B875-D242532522AC}" type="pres">
      <dgm:prSet presAssocID="{717BA349-9D63-403D-BDCD-F20EE71D2B35}" presName="dummyNode2" presStyleLbl="node1" presStyleIdx="0" presStyleCnt="3"/>
      <dgm:spPr/>
    </dgm:pt>
    <dgm:pt modelId="{7E7094DF-4262-4B4D-A839-6549BA28B6CB}" type="pres">
      <dgm:prSet presAssocID="{717BA349-9D63-403D-BDCD-F20EE71D2B35}" presName="childNode2" presStyleLbl="bgAcc1" presStyleIdx="1" presStyleCnt="3">
        <dgm:presLayoutVars>
          <dgm:bulletEnabled val="1"/>
        </dgm:presLayoutVars>
      </dgm:prSet>
      <dgm:spPr/>
    </dgm:pt>
    <dgm:pt modelId="{FE0E26BF-17F8-41C4-9CB6-5048259429A8}" type="pres">
      <dgm:prSet presAssocID="{717BA349-9D63-403D-BDCD-F20EE71D2B35}" presName="childNode2tx" presStyleLbl="bgAcc1" presStyleIdx="1" presStyleCnt="3">
        <dgm:presLayoutVars>
          <dgm:bulletEnabled val="1"/>
        </dgm:presLayoutVars>
      </dgm:prSet>
      <dgm:spPr/>
    </dgm:pt>
    <dgm:pt modelId="{B3A6E708-1B80-4E39-BD54-0C60A21819E9}" type="pres">
      <dgm:prSet presAssocID="{717BA349-9D63-403D-BDCD-F20EE71D2B35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551BF9D-0309-4584-B0EA-F5DA66DB06BB}" type="pres">
      <dgm:prSet presAssocID="{717BA349-9D63-403D-BDCD-F20EE71D2B35}" presName="connSite2" presStyleCnt="0"/>
      <dgm:spPr/>
    </dgm:pt>
    <dgm:pt modelId="{F17A35FA-EDB2-4405-A2F7-69C84E688D86}" type="pres">
      <dgm:prSet presAssocID="{4F6D3BD0-F75D-4587-96E1-4EA18BCACFAA}" presName="Name18" presStyleLbl="sibTrans2D1" presStyleIdx="1" presStyleCnt="2"/>
      <dgm:spPr/>
    </dgm:pt>
    <dgm:pt modelId="{191AAFDF-2CC4-4A82-A057-D9A54C9794F6}" type="pres">
      <dgm:prSet presAssocID="{366E84A2-8F26-4FD2-8444-B76A87F5E2A4}" presName="composite1" presStyleCnt="0"/>
      <dgm:spPr/>
    </dgm:pt>
    <dgm:pt modelId="{037275D5-9D2E-4306-837D-3F9BC84BD0E4}" type="pres">
      <dgm:prSet presAssocID="{366E84A2-8F26-4FD2-8444-B76A87F5E2A4}" presName="dummyNode1" presStyleLbl="node1" presStyleIdx="1" presStyleCnt="3"/>
      <dgm:spPr/>
    </dgm:pt>
    <dgm:pt modelId="{43049234-DEE5-4FB9-8EEA-4C9F01780A28}" type="pres">
      <dgm:prSet presAssocID="{366E84A2-8F26-4FD2-8444-B76A87F5E2A4}" presName="childNode1" presStyleLbl="bgAcc1" presStyleIdx="2" presStyleCnt="3">
        <dgm:presLayoutVars>
          <dgm:bulletEnabled val="1"/>
        </dgm:presLayoutVars>
      </dgm:prSet>
      <dgm:spPr/>
    </dgm:pt>
    <dgm:pt modelId="{0B9E323C-697F-4DE5-AFAD-2B456DAFFF81}" type="pres">
      <dgm:prSet presAssocID="{366E84A2-8F26-4FD2-8444-B76A87F5E2A4}" presName="childNode1tx" presStyleLbl="bgAcc1" presStyleIdx="2" presStyleCnt="3">
        <dgm:presLayoutVars>
          <dgm:bulletEnabled val="1"/>
        </dgm:presLayoutVars>
      </dgm:prSet>
      <dgm:spPr/>
    </dgm:pt>
    <dgm:pt modelId="{50B5A748-7F95-4033-94B1-0C57AF91E380}" type="pres">
      <dgm:prSet presAssocID="{366E84A2-8F26-4FD2-8444-B76A87F5E2A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D177401-08E2-4021-AB6B-74EEC8D290F7}" type="pres">
      <dgm:prSet presAssocID="{366E84A2-8F26-4FD2-8444-B76A87F5E2A4}" presName="connSite1" presStyleCnt="0"/>
      <dgm:spPr/>
    </dgm:pt>
  </dgm:ptLst>
  <dgm:cxnLst>
    <dgm:cxn modelId="{CBE94C07-0EAE-4401-BA65-006F004C5FA2}" type="presOf" srcId="{BB62A968-9FD9-49CF-AC12-A948E330E482}" destId="{0B9E323C-697F-4DE5-AFAD-2B456DAFFF81}" srcOrd="1" destOrd="0" presId="urn:microsoft.com/office/officeart/2005/8/layout/hProcess4"/>
    <dgm:cxn modelId="{8696F412-3BF2-444B-A958-425EC1309C8C}" type="presOf" srcId="{2735F332-E3B7-493F-86F0-3A469466B0DA}" destId="{4195C1BE-3426-4646-B385-F995D096EB70}" srcOrd="0" destOrd="0" presId="urn:microsoft.com/office/officeart/2005/8/layout/hProcess4"/>
    <dgm:cxn modelId="{B5763C23-6CBE-4F77-9072-28350EAB2162}" srcId="{2735F332-E3B7-493F-86F0-3A469466B0DA}" destId="{5C2A4FB3-C51F-462E-B8F6-34B11D3AB7D1}" srcOrd="0" destOrd="0" parTransId="{15E7DD4E-BDBA-4BF1-BEAB-C3F58D4ADEBB}" sibTransId="{1F473803-C613-45A2-A802-F56B38274BE1}"/>
    <dgm:cxn modelId="{68399936-8B2C-4D33-924B-0BB57B65A7E0}" type="presOf" srcId="{366E84A2-8F26-4FD2-8444-B76A87F5E2A4}" destId="{50B5A748-7F95-4033-94B1-0C57AF91E380}" srcOrd="0" destOrd="0" presId="urn:microsoft.com/office/officeart/2005/8/layout/hProcess4"/>
    <dgm:cxn modelId="{90EC4947-A306-4165-B612-9968F8EF77AD}" type="presOf" srcId="{717BA349-9D63-403D-BDCD-F20EE71D2B35}" destId="{B3A6E708-1B80-4E39-BD54-0C60A21819E9}" srcOrd="0" destOrd="0" presId="urn:microsoft.com/office/officeart/2005/8/layout/hProcess4"/>
    <dgm:cxn modelId="{A70A9A50-044F-419E-975D-4E0CD5B5F44A}" type="presOf" srcId="{3E8F04DD-9C76-4ECE-BB33-BC9CB1E3AC88}" destId="{FE0E26BF-17F8-41C4-9CB6-5048259429A8}" srcOrd="1" destOrd="0" presId="urn:microsoft.com/office/officeart/2005/8/layout/hProcess4"/>
    <dgm:cxn modelId="{5EF0B372-7555-49B6-9E21-2CBC1CA8CADA}" srcId="{366E84A2-8F26-4FD2-8444-B76A87F5E2A4}" destId="{BB62A968-9FD9-49CF-AC12-A948E330E482}" srcOrd="0" destOrd="0" parTransId="{4D6B07E7-E8F6-4E59-9041-526256A909A7}" sibTransId="{AA9E6E86-478E-4C1E-85FB-A983A80A228D}"/>
    <dgm:cxn modelId="{1EF79A7F-1602-4A82-BA9D-36C3C6137674}" type="presOf" srcId="{B544EECB-870A-4EFB-9434-82B170FEE68D}" destId="{260C014D-62B5-47B3-A965-D48F094C4A57}" srcOrd="0" destOrd="0" presId="urn:microsoft.com/office/officeart/2005/8/layout/hProcess4"/>
    <dgm:cxn modelId="{CEDD0988-AA9D-47C9-920F-463E5536B908}" type="presOf" srcId="{5C2A4FB3-C51F-462E-B8F6-34B11D3AB7D1}" destId="{1BE0DDD9-1ED9-44C5-AE6D-CBFA3645511F}" srcOrd="1" destOrd="0" presId="urn:microsoft.com/office/officeart/2005/8/layout/hProcess4"/>
    <dgm:cxn modelId="{AC42C188-A828-4E57-99E9-4705D604CE57}" type="presOf" srcId="{4F6D3BD0-F75D-4587-96E1-4EA18BCACFAA}" destId="{F17A35FA-EDB2-4405-A2F7-69C84E688D86}" srcOrd="0" destOrd="0" presId="urn:microsoft.com/office/officeart/2005/8/layout/hProcess4"/>
    <dgm:cxn modelId="{6184548F-38F6-4A81-AF2B-B22DF9596AAB}" type="presOf" srcId="{5C2A4FB3-C51F-462E-B8F6-34B11D3AB7D1}" destId="{0DBA0D62-7803-49E7-9A28-9A9B8BCC257F}" srcOrd="0" destOrd="0" presId="urn:microsoft.com/office/officeart/2005/8/layout/hProcess4"/>
    <dgm:cxn modelId="{72F9F199-5B9B-4EE1-9E9A-E6CD4F5DF79F}" type="presOf" srcId="{3E8F04DD-9C76-4ECE-BB33-BC9CB1E3AC88}" destId="{7E7094DF-4262-4B4D-A839-6549BA28B6CB}" srcOrd="0" destOrd="0" presId="urn:microsoft.com/office/officeart/2005/8/layout/hProcess4"/>
    <dgm:cxn modelId="{A55DC39B-4D89-412D-9B55-0B94073D386F}" srcId="{B544EECB-870A-4EFB-9434-82B170FEE68D}" destId="{366E84A2-8F26-4FD2-8444-B76A87F5E2A4}" srcOrd="2" destOrd="0" parTransId="{7ADB316A-D3D6-456E-9892-490195D12AAC}" sibTransId="{E6D45914-2B66-4931-88FB-8C50E03D1D08}"/>
    <dgm:cxn modelId="{4C44CDA3-FD52-4A16-A2DB-6AEF6EE4168F}" srcId="{B544EECB-870A-4EFB-9434-82B170FEE68D}" destId="{2735F332-E3B7-493F-86F0-3A469466B0DA}" srcOrd="0" destOrd="0" parTransId="{05D0FD9A-F6A7-47A6-ACA6-432AA910C9D3}" sibTransId="{FB42AE65-C2E3-4786-BB3C-8301AB50105F}"/>
    <dgm:cxn modelId="{98EE6BDE-52E9-4236-9ADD-A487E735B695}" type="presOf" srcId="{FB42AE65-C2E3-4786-BB3C-8301AB50105F}" destId="{C6909ABB-9D08-410A-A10D-AD3B26F10529}" srcOrd="0" destOrd="0" presId="urn:microsoft.com/office/officeart/2005/8/layout/hProcess4"/>
    <dgm:cxn modelId="{0B8590DF-7E7B-4B2F-AE34-2A7D11DFC157}" type="presOf" srcId="{BB62A968-9FD9-49CF-AC12-A948E330E482}" destId="{43049234-DEE5-4FB9-8EEA-4C9F01780A28}" srcOrd="0" destOrd="0" presId="urn:microsoft.com/office/officeart/2005/8/layout/hProcess4"/>
    <dgm:cxn modelId="{F7406CE7-6DE8-4350-9452-D9A5BE37617F}" srcId="{717BA349-9D63-403D-BDCD-F20EE71D2B35}" destId="{3E8F04DD-9C76-4ECE-BB33-BC9CB1E3AC88}" srcOrd="0" destOrd="0" parTransId="{FCC64D2A-2CEE-46CF-89A2-377661AAF24E}" sibTransId="{5729C951-28B3-4635-81A8-576B0D1CEFF7}"/>
    <dgm:cxn modelId="{D05885F6-556F-4690-BC75-34C08ADAB1E3}" srcId="{B544EECB-870A-4EFB-9434-82B170FEE68D}" destId="{717BA349-9D63-403D-BDCD-F20EE71D2B35}" srcOrd="1" destOrd="0" parTransId="{1BEE2C05-B6EF-4E7D-BF3A-D8C6AD3D3522}" sibTransId="{4F6D3BD0-F75D-4587-96E1-4EA18BCACFAA}"/>
    <dgm:cxn modelId="{E155741E-AAD5-4F8E-AD75-F858726D9407}" type="presParOf" srcId="{260C014D-62B5-47B3-A965-D48F094C4A57}" destId="{E36558B6-93B0-4A89-B69A-E4A7081C2D69}" srcOrd="0" destOrd="0" presId="urn:microsoft.com/office/officeart/2005/8/layout/hProcess4"/>
    <dgm:cxn modelId="{5D3A8F3E-0C4B-4C16-B199-13CEA350388B}" type="presParOf" srcId="{260C014D-62B5-47B3-A965-D48F094C4A57}" destId="{12D7EBB5-5A38-4B2B-91B4-159781A742FA}" srcOrd="1" destOrd="0" presId="urn:microsoft.com/office/officeart/2005/8/layout/hProcess4"/>
    <dgm:cxn modelId="{75A43406-5956-425C-B87C-BBC0F975B6B9}" type="presParOf" srcId="{260C014D-62B5-47B3-A965-D48F094C4A57}" destId="{C2BFE136-68EE-4AD5-B2F5-F94500825108}" srcOrd="2" destOrd="0" presId="urn:microsoft.com/office/officeart/2005/8/layout/hProcess4"/>
    <dgm:cxn modelId="{E8CE9DFE-0367-41CA-8E6C-0DA0F1E298FF}" type="presParOf" srcId="{C2BFE136-68EE-4AD5-B2F5-F94500825108}" destId="{783619B7-ADCC-4FC0-8671-80ED0EEDA498}" srcOrd="0" destOrd="0" presId="urn:microsoft.com/office/officeart/2005/8/layout/hProcess4"/>
    <dgm:cxn modelId="{64C22E30-6F92-4E83-A334-4089CCB8C6C0}" type="presParOf" srcId="{783619B7-ADCC-4FC0-8671-80ED0EEDA498}" destId="{A84B302B-FDDC-4EB3-9901-13B8A2BD4BD0}" srcOrd="0" destOrd="0" presId="urn:microsoft.com/office/officeart/2005/8/layout/hProcess4"/>
    <dgm:cxn modelId="{4F4696F5-940E-498E-9E88-05D4C839C1DC}" type="presParOf" srcId="{783619B7-ADCC-4FC0-8671-80ED0EEDA498}" destId="{0DBA0D62-7803-49E7-9A28-9A9B8BCC257F}" srcOrd="1" destOrd="0" presId="urn:microsoft.com/office/officeart/2005/8/layout/hProcess4"/>
    <dgm:cxn modelId="{44E49F7C-F8F6-423D-9FAA-4923BCA744A9}" type="presParOf" srcId="{783619B7-ADCC-4FC0-8671-80ED0EEDA498}" destId="{1BE0DDD9-1ED9-44C5-AE6D-CBFA3645511F}" srcOrd="2" destOrd="0" presId="urn:microsoft.com/office/officeart/2005/8/layout/hProcess4"/>
    <dgm:cxn modelId="{F7481630-23D9-4881-B7E4-91A8978DBC73}" type="presParOf" srcId="{783619B7-ADCC-4FC0-8671-80ED0EEDA498}" destId="{4195C1BE-3426-4646-B385-F995D096EB70}" srcOrd="3" destOrd="0" presId="urn:microsoft.com/office/officeart/2005/8/layout/hProcess4"/>
    <dgm:cxn modelId="{F280C454-B6E9-4343-A9FC-134F81C7051D}" type="presParOf" srcId="{783619B7-ADCC-4FC0-8671-80ED0EEDA498}" destId="{40220931-C742-4229-A2DF-1651EC5879B4}" srcOrd="4" destOrd="0" presId="urn:microsoft.com/office/officeart/2005/8/layout/hProcess4"/>
    <dgm:cxn modelId="{8CDC69FE-D7C4-40C2-95E2-8B97138500A6}" type="presParOf" srcId="{C2BFE136-68EE-4AD5-B2F5-F94500825108}" destId="{C6909ABB-9D08-410A-A10D-AD3B26F10529}" srcOrd="1" destOrd="0" presId="urn:microsoft.com/office/officeart/2005/8/layout/hProcess4"/>
    <dgm:cxn modelId="{5BC04E45-0E3A-4F12-9257-E6852ABDBD13}" type="presParOf" srcId="{C2BFE136-68EE-4AD5-B2F5-F94500825108}" destId="{0808BF69-3284-46FD-B3EF-FC340C85D228}" srcOrd="2" destOrd="0" presId="urn:microsoft.com/office/officeart/2005/8/layout/hProcess4"/>
    <dgm:cxn modelId="{0B03AB33-E549-44F3-A098-29E082A5743D}" type="presParOf" srcId="{0808BF69-3284-46FD-B3EF-FC340C85D228}" destId="{F8EBE294-4F72-4E71-B875-D242532522AC}" srcOrd="0" destOrd="0" presId="urn:microsoft.com/office/officeart/2005/8/layout/hProcess4"/>
    <dgm:cxn modelId="{ECD1B001-80DB-4BEA-93C3-28965E2F501B}" type="presParOf" srcId="{0808BF69-3284-46FD-B3EF-FC340C85D228}" destId="{7E7094DF-4262-4B4D-A839-6549BA28B6CB}" srcOrd="1" destOrd="0" presId="urn:microsoft.com/office/officeart/2005/8/layout/hProcess4"/>
    <dgm:cxn modelId="{1CB3BE3E-0256-4563-B339-3BE521E5EED5}" type="presParOf" srcId="{0808BF69-3284-46FD-B3EF-FC340C85D228}" destId="{FE0E26BF-17F8-41C4-9CB6-5048259429A8}" srcOrd="2" destOrd="0" presId="urn:microsoft.com/office/officeart/2005/8/layout/hProcess4"/>
    <dgm:cxn modelId="{04B94A72-4714-4C6A-A300-1AD4499C721C}" type="presParOf" srcId="{0808BF69-3284-46FD-B3EF-FC340C85D228}" destId="{B3A6E708-1B80-4E39-BD54-0C60A21819E9}" srcOrd="3" destOrd="0" presId="urn:microsoft.com/office/officeart/2005/8/layout/hProcess4"/>
    <dgm:cxn modelId="{44F179B2-F394-492F-9CC2-000DB5F0BD2B}" type="presParOf" srcId="{0808BF69-3284-46FD-B3EF-FC340C85D228}" destId="{E551BF9D-0309-4584-B0EA-F5DA66DB06BB}" srcOrd="4" destOrd="0" presId="urn:microsoft.com/office/officeart/2005/8/layout/hProcess4"/>
    <dgm:cxn modelId="{27E69019-EBA2-4229-BC56-956F07102DD4}" type="presParOf" srcId="{C2BFE136-68EE-4AD5-B2F5-F94500825108}" destId="{F17A35FA-EDB2-4405-A2F7-69C84E688D86}" srcOrd="3" destOrd="0" presId="urn:microsoft.com/office/officeart/2005/8/layout/hProcess4"/>
    <dgm:cxn modelId="{BECFA35B-2BCE-48CF-BE93-F14FA8378047}" type="presParOf" srcId="{C2BFE136-68EE-4AD5-B2F5-F94500825108}" destId="{191AAFDF-2CC4-4A82-A057-D9A54C9794F6}" srcOrd="4" destOrd="0" presId="urn:microsoft.com/office/officeart/2005/8/layout/hProcess4"/>
    <dgm:cxn modelId="{52F97573-D518-4197-9767-C82EFDA51C35}" type="presParOf" srcId="{191AAFDF-2CC4-4A82-A057-D9A54C9794F6}" destId="{037275D5-9D2E-4306-837D-3F9BC84BD0E4}" srcOrd="0" destOrd="0" presId="urn:microsoft.com/office/officeart/2005/8/layout/hProcess4"/>
    <dgm:cxn modelId="{0EBA659B-823A-430F-901E-429C661DE9E4}" type="presParOf" srcId="{191AAFDF-2CC4-4A82-A057-D9A54C9794F6}" destId="{43049234-DEE5-4FB9-8EEA-4C9F01780A28}" srcOrd="1" destOrd="0" presId="urn:microsoft.com/office/officeart/2005/8/layout/hProcess4"/>
    <dgm:cxn modelId="{67B55204-F085-4EB4-8FB9-2EAD74DEFED7}" type="presParOf" srcId="{191AAFDF-2CC4-4A82-A057-D9A54C9794F6}" destId="{0B9E323C-697F-4DE5-AFAD-2B456DAFFF81}" srcOrd="2" destOrd="0" presId="urn:microsoft.com/office/officeart/2005/8/layout/hProcess4"/>
    <dgm:cxn modelId="{278AC6AD-02B7-40C6-80EB-9B247BB48D76}" type="presParOf" srcId="{191AAFDF-2CC4-4A82-A057-D9A54C9794F6}" destId="{50B5A748-7F95-4033-94B1-0C57AF91E380}" srcOrd="3" destOrd="0" presId="urn:microsoft.com/office/officeart/2005/8/layout/hProcess4"/>
    <dgm:cxn modelId="{BAC0E8DA-E408-47D0-8C8B-229B77FD438C}" type="presParOf" srcId="{191AAFDF-2CC4-4A82-A057-D9A54C9794F6}" destId="{2D177401-08E2-4021-AB6B-74EEC8D290F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6031190" y="-922847"/>
          <a:ext cx="7179696" cy="7179696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427751" y="280888"/>
          <a:ext cx="7650403" cy="5615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751" y="280888"/>
        <a:ext cx="7650403" cy="561563"/>
      </dsp:txXfrm>
    </dsp:sp>
    <dsp:sp modelId="{640220AF-07E9-4754-B74C-C2F59046F368}">
      <dsp:nvSpPr>
        <dsp:cNvPr id="0" name=""/>
        <dsp:cNvSpPr/>
      </dsp:nvSpPr>
      <dsp:spPr>
        <a:xfrm>
          <a:off x="76774" y="210693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889675" y="1123127"/>
          <a:ext cx="7188479" cy="561563"/>
        </a:xfrm>
        <a:prstGeom prst="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shade val="51000"/>
                <a:satMod val="130000"/>
              </a:schemeClr>
            </a:gs>
            <a:gs pos="80000">
              <a:schemeClr val="accent5">
                <a:hueOff val="-1986775"/>
                <a:satOff val="7962"/>
                <a:lumOff val="1726"/>
                <a:alphaOff val="0"/>
                <a:shade val="93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9675" y="1123127"/>
        <a:ext cx="7188479" cy="561563"/>
      </dsp:txXfrm>
    </dsp:sp>
    <dsp:sp modelId="{5FD5F703-6E47-4491-A496-7FA406F1D4C2}">
      <dsp:nvSpPr>
        <dsp:cNvPr id="0" name=""/>
        <dsp:cNvSpPr/>
      </dsp:nvSpPr>
      <dsp:spPr>
        <a:xfrm>
          <a:off x="538698" y="1052931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69AACA-0293-45FE-9923-287EB71F2031}">
      <dsp:nvSpPr>
        <dsp:cNvPr id="0" name=""/>
        <dsp:cNvSpPr/>
      </dsp:nvSpPr>
      <dsp:spPr>
        <a:xfrm>
          <a:off x="1100902" y="1965365"/>
          <a:ext cx="6977253" cy="561563"/>
        </a:xfrm>
        <a:prstGeom prst="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shade val="51000"/>
                <a:satMod val="130000"/>
              </a:schemeClr>
            </a:gs>
            <a:gs pos="80000">
              <a:schemeClr val="accent5">
                <a:hueOff val="-3973551"/>
                <a:satOff val="15924"/>
                <a:lumOff val="3451"/>
                <a:alphaOff val="0"/>
                <a:shade val="93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00902" y="1965365"/>
        <a:ext cx="6977253" cy="561563"/>
      </dsp:txXfrm>
    </dsp:sp>
    <dsp:sp modelId="{1DD9020A-831B-4542-86BB-4E1462701953}">
      <dsp:nvSpPr>
        <dsp:cNvPr id="0" name=""/>
        <dsp:cNvSpPr/>
      </dsp:nvSpPr>
      <dsp:spPr>
        <a:xfrm>
          <a:off x="749924" y="1895170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5708CD-2450-419A-9BB6-65B00E5581B6}">
      <dsp:nvSpPr>
        <dsp:cNvPr id="0" name=""/>
        <dsp:cNvSpPr/>
      </dsp:nvSpPr>
      <dsp:spPr>
        <a:xfrm>
          <a:off x="1100902" y="2807070"/>
          <a:ext cx="6977253" cy="561563"/>
        </a:xfrm>
        <a:prstGeom prst="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shade val="51000"/>
                <a:satMod val="130000"/>
              </a:schemeClr>
            </a:gs>
            <a:gs pos="80000">
              <a:schemeClr val="accent5">
                <a:hueOff val="-5960326"/>
                <a:satOff val="23887"/>
                <a:lumOff val="5177"/>
                <a:alphaOff val="0"/>
                <a:shade val="93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00902" y="2807070"/>
        <a:ext cx="6977253" cy="561563"/>
      </dsp:txXfrm>
    </dsp:sp>
    <dsp:sp modelId="{B6B1A42F-9A23-4915-9573-9A5BC35340DB}">
      <dsp:nvSpPr>
        <dsp:cNvPr id="0" name=""/>
        <dsp:cNvSpPr/>
      </dsp:nvSpPr>
      <dsp:spPr>
        <a:xfrm>
          <a:off x="749924" y="2736875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F71605-653A-4239-9F5B-EFA3B612AC43}">
      <dsp:nvSpPr>
        <dsp:cNvPr id="0" name=""/>
        <dsp:cNvSpPr/>
      </dsp:nvSpPr>
      <dsp:spPr>
        <a:xfrm>
          <a:off x="889675" y="3649309"/>
          <a:ext cx="7188479" cy="561563"/>
        </a:xfrm>
        <a:prstGeom prst="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shade val="51000"/>
                <a:satMod val="130000"/>
              </a:schemeClr>
            </a:gs>
            <a:gs pos="80000">
              <a:schemeClr val="accent5">
                <a:hueOff val="-7947101"/>
                <a:satOff val="31849"/>
                <a:lumOff val="6902"/>
                <a:alphaOff val="0"/>
                <a:shade val="93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sp:txBody>
      <dsp:txXfrm>
        <a:off x="889675" y="3649309"/>
        <a:ext cx="7188479" cy="561563"/>
      </dsp:txXfrm>
    </dsp:sp>
    <dsp:sp modelId="{4A5EE8D5-565A-4B27-B328-7E4D6662801C}">
      <dsp:nvSpPr>
        <dsp:cNvPr id="0" name=""/>
        <dsp:cNvSpPr/>
      </dsp:nvSpPr>
      <dsp:spPr>
        <a:xfrm>
          <a:off x="538698" y="3579114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A3BD6C-0D45-403F-B68E-4434AE8D9F53}">
      <dsp:nvSpPr>
        <dsp:cNvPr id="0" name=""/>
        <dsp:cNvSpPr/>
      </dsp:nvSpPr>
      <dsp:spPr>
        <a:xfrm>
          <a:off x="427751" y="4491548"/>
          <a:ext cx="7650403" cy="56156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khăn-Hướng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751" y="4491548"/>
        <a:ext cx="7650403" cy="561563"/>
      </dsp:txXfrm>
    </dsp:sp>
    <dsp:sp modelId="{799C5623-02C1-4B16-BA3B-918B780D09C8}">
      <dsp:nvSpPr>
        <dsp:cNvPr id="0" name=""/>
        <dsp:cNvSpPr/>
      </dsp:nvSpPr>
      <dsp:spPr>
        <a:xfrm>
          <a:off x="76774" y="4421352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3437B-06FC-4D63-AE17-C0F49737DAEC}">
      <dsp:nvSpPr>
        <dsp:cNvPr id="0" name=""/>
        <dsp:cNvSpPr/>
      </dsp:nvSpPr>
      <dsp:spPr>
        <a:xfrm rot="10800000">
          <a:off x="1448227" y="1379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Mong</a:t>
          </a:r>
          <a:r>
            <a:rPr lang="en-US" sz="2000" kern="1200" dirty="0"/>
            <a:t> </a:t>
          </a:r>
          <a:r>
            <a:rPr lang="en-US" sz="2000" kern="1200" dirty="0" err="1"/>
            <a:t>muốn</a:t>
          </a:r>
          <a:r>
            <a:rPr lang="en-US" sz="2000" kern="1200" dirty="0"/>
            <a:t> </a:t>
          </a:r>
          <a:r>
            <a:rPr lang="en-US" sz="2000" kern="1200" dirty="0" err="1"/>
            <a:t>đưa</a:t>
          </a:r>
          <a:r>
            <a:rPr lang="en-US" sz="2000" kern="1200" dirty="0"/>
            <a:t> </a:t>
          </a:r>
          <a:r>
            <a:rPr lang="en-US" sz="2000" kern="1200" dirty="0" err="1"/>
            <a:t>sản</a:t>
          </a:r>
          <a:r>
            <a:rPr lang="en-US" sz="2000" kern="1200" dirty="0"/>
            <a:t> </a:t>
          </a:r>
          <a:r>
            <a:rPr lang="en-US" sz="2000" kern="1200" dirty="0" err="1"/>
            <a:t>phẩm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gần</a:t>
          </a:r>
          <a:r>
            <a:rPr lang="en-US" sz="2000" kern="1200" dirty="0"/>
            <a:t> </a:t>
          </a:r>
          <a:r>
            <a:rPr lang="en-US" sz="2000" kern="1200" dirty="0" err="1"/>
            <a:t>hơn</a:t>
          </a:r>
          <a:r>
            <a:rPr lang="en-US" sz="2000" kern="1200" dirty="0"/>
            <a:t> </a:t>
          </a:r>
          <a:r>
            <a:rPr lang="en-US" sz="2000" kern="1200" dirty="0" err="1"/>
            <a:t>đến</a:t>
          </a:r>
          <a:r>
            <a:rPr lang="en-US" sz="2000" kern="1200" dirty="0"/>
            <a:t> </a:t>
          </a:r>
          <a:r>
            <a:rPr lang="en-US" sz="2000" kern="1200" dirty="0" err="1"/>
            <a:t>mọi</a:t>
          </a:r>
          <a:r>
            <a:rPr lang="en-US" sz="2000" kern="1200" dirty="0"/>
            <a:t> </a:t>
          </a:r>
          <a:r>
            <a:rPr lang="en-US" sz="2000" kern="1200" dirty="0" err="1"/>
            <a:t>người</a:t>
          </a:r>
          <a:endParaRPr lang="en-US" sz="2000" kern="1200" dirty="0"/>
        </a:p>
      </dsp:txBody>
      <dsp:txXfrm rot="10800000">
        <a:off x="1760502" y="1379"/>
        <a:ext cx="4197622" cy="1249102"/>
      </dsp:txXfrm>
    </dsp:sp>
    <dsp:sp modelId="{7F345236-1226-4A87-8849-B0275344184F}">
      <dsp:nvSpPr>
        <dsp:cNvPr id="0" name=""/>
        <dsp:cNvSpPr/>
      </dsp:nvSpPr>
      <dsp:spPr>
        <a:xfrm>
          <a:off x="823675" y="1379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34A672A-33D7-43A0-8CF4-034139A1A3D5}">
      <dsp:nvSpPr>
        <dsp:cNvPr id="0" name=""/>
        <dsp:cNvSpPr/>
      </dsp:nvSpPr>
      <dsp:spPr>
        <a:xfrm rot="10800000">
          <a:off x="1448227" y="1623348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Giúp</a:t>
          </a:r>
          <a:r>
            <a:rPr lang="en-US" sz="2000" kern="1200" dirty="0"/>
            <a:t> </a:t>
          </a:r>
          <a:r>
            <a:rPr lang="en-US" sz="2000" kern="1200" dirty="0" err="1"/>
            <a:t>tối</a:t>
          </a:r>
          <a:r>
            <a:rPr lang="en-US" sz="2000" kern="1200" dirty="0"/>
            <a:t> </a:t>
          </a:r>
          <a:r>
            <a:rPr lang="en-US" sz="2000" kern="1200" dirty="0" err="1"/>
            <a:t>ưu</a:t>
          </a:r>
          <a:r>
            <a:rPr lang="en-US" sz="2000" kern="1200" dirty="0"/>
            <a:t> chi </a:t>
          </a:r>
          <a:r>
            <a:rPr lang="en-US" sz="2000" kern="1200" dirty="0" err="1"/>
            <a:t>phí</a:t>
          </a:r>
          <a:r>
            <a:rPr lang="en-US" sz="2000" kern="1200" dirty="0"/>
            <a:t>, </a:t>
          </a:r>
          <a:r>
            <a:rPr lang="en-US" sz="2000" kern="1200" dirty="0" err="1"/>
            <a:t>nâng</a:t>
          </a:r>
          <a:r>
            <a:rPr lang="en-US" sz="2000" kern="1200" dirty="0"/>
            <a:t> </a:t>
          </a:r>
          <a:r>
            <a:rPr lang="en-US" sz="2000" kern="1200" dirty="0" err="1"/>
            <a:t>cao</a:t>
          </a:r>
          <a:r>
            <a:rPr lang="en-US" sz="2000" kern="1200" dirty="0"/>
            <a:t> </a:t>
          </a:r>
          <a:r>
            <a:rPr lang="en-US" sz="2000" kern="1200" dirty="0" err="1"/>
            <a:t>hiệu</a:t>
          </a:r>
          <a:r>
            <a:rPr lang="en-US" sz="2000" kern="1200" dirty="0"/>
            <a:t> </a:t>
          </a:r>
          <a:r>
            <a:rPr lang="en-US" sz="2000" kern="1200" dirty="0" err="1"/>
            <a:t>quả</a:t>
          </a:r>
          <a:r>
            <a:rPr lang="en-US" sz="2000" kern="1200" dirty="0"/>
            <a:t> </a:t>
          </a:r>
          <a:r>
            <a:rPr lang="en-US" sz="2000" kern="1200" dirty="0" err="1"/>
            <a:t>kinh</a:t>
          </a:r>
          <a:r>
            <a:rPr lang="en-US" sz="2000" kern="1200" dirty="0"/>
            <a:t> </a:t>
          </a:r>
          <a:r>
            <a:rPr lang="en-US" sz="2000" kern="1200" dirty="0" err="1"/>
            <a:t>doanh</a:t>
          </a:r>
          <a:r>
            <a:rPr lang="en-US" sz="2000" kern="1200" dirty="0"/>
            <a:t>. </a:t>
          </a:r>
          <a:r>
            <a:rPr lang="en-US" sz="2000" kern="1200" dirty="0" err="1"/>
            <a:t>Dễ</a:t>
          </a:r>
          <a:r>
            <a:rPr lang="en-US" sz="2000" kern="1200" dirty="0"/>
            <a:t> </a:t>
          </a:r>
          <a:r>
            <a:rPr lang="en-US" sz="2000" kern="1200" dirty="0" err="1"/>
            <a:t>dàng</a:t>
          </a:r>
          <a:r>
            <a:rPr lang="en-US" sz="2000" kern="1200" dirty="0"/>
            <a:t>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kiểm</a:t>
          </a:r>
          <a:r>
            <a:rPr lang="en-US" sz="2000" kern="1200" dirty="0"/>
            <a:t> </a:t>
          </a:r>
          <a:r>
            <a:rPr lang="en-US" sz="2000" kern="1200" dirty="0" err="1"/>
            <a:t>soát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hoá</a:t>
          </a:r>
          <a:endParaRPr lang="en-US" sz="2000" kern="1200" dirty="0"/>
        </a:p>
      </dsp:txBody>
      <dsp:txXfrm rot="10800000">
        <a:off x="1760502" y="1623348"/>
        <a:ext cx="4197622" cy="1249102"/>
      </dsp:txXfrm>
    </dsp:sp>
    <dsp:sp modelId="{630966DE-0AAC-4236-BCBA-8C8828F59347}">
      <dsp:nvSpPr>
        <dsp:cNvPr id="0" name=""/>
        <dsp:cNvSpPr/>
      </dsp:nvSpPr>
      <dsp:spPr>
        <a:xfrm>
          <a:off x="823675" y="1623348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2501437"/>
                <a:satOff val="-2237"/>
                <a:lumOff val="6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2501437"/>
                <a:satOff val="-2237"/>
                <a:lumOff val="6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2501437"/>
                <a:satOff val="-2237"/>
                <a:lumOff val="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44E2336-1062-4317-8E62-54B8DCBC9555}">
      <dsp:nvSpPr>
        <dsp:cNvPr id="0" name=""/>
        <dsp:cNvSpPr/>
      </dsp:nvSpPr>
      <dsp:spPr>
        <a:xfrm rot="10800000">
          <a:off x="1448227" y="3245318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Quảng</a:t>
          </a:r>
          <a:r>
            <a:rPr lang="en-US" sz="2000" kern="1200" dirty="0"/>
            <a:t> </a:t>
          </a:r>
          <a:r>
            <a:rPr lang="en-US" sz="2000" kern="1200" dirty="0" err="1"/>
            <a:t>bá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hình</a:t>
          </a:r>
          <a:r>
            <a:rPr lang="en-US" sz="2000" kern="1200" dirty="0"/>
            <a:t> </a:t>
          </a:r>
          <a:r>
            <a:rPr lang="en-US" sz="2000" kern="1200" dirty="0" err="1"/>
            <a:t>ảnh</a:t>
          </a:r>
          <a:r>
            <a:rPr lang="en-US" sz="2000" kern="1200" dirty="0"/>
            <a:t>, </a:t>
          </a:r>
          <a:r>
            <a:rPr lang="en-US" sz="2000" kern="1200" dirty="0" err="1"/>
            <a:t>xây</a:t>
          </a:r>
          <a:r>
            <a:rPr lang="en-US" sz="2000" kern="1200" dirty="0"/>
            <a:t> </a:t>
          </a:r>
          <a:r>
            <a:rPr lang="en-US" sz="2000" kern="1200" dirty="0" err="1"/>
            <a:t>dựng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thương</a:t>
          </a:r>
          <a:r>
            <a:rPr lang="en-US" sz="2000" kern="1200" dirty="0"/>
            <a:t> </a:t>
          </a:r>
          <a:r>
            <a:rPr lang="en-US" sz="2000" kern="1200" dirty="0" err="1"/>
            <a:t>hiệu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uy</a:t>
          </a:r>
          <a:r>
            <a:rPr lang="en-US" sz="2000" kern="1200" dirty="0"/>
            <a:t> </a:t>
          </a:r>
          <a:r>
            <a:rPr lang="en-US" sz="2000" kern="1200" dirty="0" err="1"/>
            <a:t>tín</a:t>
          </a:r>
          <a:r>
            <a:rPr lang="en-US" sz="2000" kern="1200" dirty="0"/>
            <a:t> </a:t>
          </a:r>
          <a:r>
            <a:rPr lang="en-US" sz="2000" kern="1200" dirty="0" err="1"/>
            <a:t>cho</a:t>
          </a:r>
          <a:r>
            <a:rPr lang="en-US" sz="2000" kern="1200" dirty="0"/>
            <a:t> </a:t>
          </a:r>
          <a:r>
            <a:rPr lang="en-US" sz="2000" kern="1200" dirty="0" err="1"/>
            <a:t>cửa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endParaRPr lang="en-US" sz="2000" kern="1200" dirty="0"/>
        </a:p>
      </dsp:txBody>
      <dsp:txXfrm rot="10800000">
        <a:off x="1760502" y="3245318"/>
        <a:ext cx="4197622" cy="1249102"/>
      </dsp:txXfrm>
    </dsp:sp>
    <dsp:sp modelId="{8A97845D-D0FB-4490-849E-7DC75534CFC3}">
      <dsp:nvSpPr>
        <dsp:cNvPr id="0" name=""/>
        <dsp:cNvSpPr/>
      </dsp:nvSpPr>
      <dsp:spPr>
        <a:xfrm>
          <a:off x="823675" y="3245318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5002875"/>
                <a:satOff val="-4473"/>
                <a:lumOff val="13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5002875"/>
                <a:satOff val="-4473"/>
                <a:lumOff val="13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5002875"/>
                <a:satOff val="-4473"/>
                <a:lumOff val="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0AA0D-7A20-452B-A6A4-ADC91952D824}">
      <dsp:nvSpPr>
        <dsp:cNvPr id="0" name=""/>
        <dsp:cNvSpPr/>
      </dsp:nvSpPr>
      <dsp:spPr>
        <a:xfrm>
          <a:off x="0" y="1452001"/>
          <a:ext cx="1733549" cy="1287000"/>
        </a:xfrm>
        <a:prstGeom prst="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 err="1">
              <a:solidFill>
                <a:schemeClr val="bg1"/>
              </a:solidFill>
            </a:rPr>
            <a:t>Đăng</a:t>
          </a:r>
          <a:r>
            <a:rPr lang="en-US" sz="2000" u="none" kern="1200" dirty="0">
              <a:solidFill>
                <a:schemeClr val="bg1"/>
              </a:solidFill>
            </a:rPr>
            <a:t> </a:t>
          </a:r>
          <a:r>
            <a:rPr lang="en-US" sz="2000" u="none" kern="1200" dirty="0" err="1">
              <a:solidFill>
                <a:schemeClr val="bg1"/>
              </a:solidFill>
            </a:rPr>
            <a:t>ký</a:t>
          </a:r>
          <a:r>
            <a:rPr lang="en-US" sz="2000" u="none" kern="1200" dirty="0">
              <a:solidFill>
                <a:schemeClr val="bg1"/>
              </a:solidFill>
            </a:rPr>
            <a:t>, </a:t>
          </a:r>
          <a:r>
            <a:rPr lang="en-US" sz="2000" u="none" kern="1200" dirty="0" err="1">
              <a:solidFill>
                <a:schemeClr val="bg1"/>
              </a:solidFill>
            </a:rPr>
            <a:t>đăng</a:t>
          </a:r>
          <a:r>
            <a:rPr lang="en-US" sz="2000" u="none" kern="1200" dirty="0">
              <a:solidFill>
                <a:schemeClr val="bg1"/>
              </a:solidFill>
            </a:rPr>
            <a:t> </a:t>
          </a:r>
          <a:r>
            <a:rPr lang="en-US" sz="2000" u="none" kern="1200" dirty="0" err="1">
              <a:solidFill>
                <a:schemeClr val="bg1"/>
              </a:solidFill>
            </a:rPr>
            <a:t>nhập</a:t>
          </a:r>
          <a:endParaRPr lang="en-US" sz="2000" u="none" kern="1200" dirty="0">
            <a:solidFill>
              <a:schemeClr val="bg1"/>
            </a:solidFill>
          </a:endParaRPr>
        </a:p>
      </dsp:txBody>
      <dsp:txXfrm>
        <a:off x="0" y="1452001"/>
        <a:ext cx="1733549" cy="1287000"/>
      </dsp:txXfrm>
    </dsp:sp>
    <dsp:sp modelId="{04154318-1FDB-48FD-B240-239FC4411054}">
      <dsp:nvSpPr>
        <dsp:cNvPr id="0" name=""/>
        <dsp:cNvSpPr/>
      </dsp:nvSpPr>
      <dsp:spPr>
        <a:xfrm>
          <a:off x="1733549" y="691500"/>
          <a:ext cx="346709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376D5-4589-49A6-B0EA-C25577837F47}">
      <dsp:nvSpPr>
        <dsp:cNvPr id="0" name=""/>
        <dsp:cNvSpPr/>
      </dsp:nvSpPr>
      <dsp:spPr>
        <a:xfrm>
          <a:off x="2218943" y="691500"/>
          <a:ext cx="4715255" cy="1287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Xem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 </a:t>
          </a:r>
          <a:r>
            <a:rPr lang="en-US" sz="2000" kern="1200" dirty="0" err="1"/>
            <a:t>giỏ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 </a:t>
          </a:r>
          <a:r>
            <a:rPr lang="en-US" sz="2000" kern="1200" dirty="0" err="1"/>
            <a:t>thanh</a:t>
          </a:r>
          <a:r>
            <a:rPr lang="en-US" sz="2000" kern="1200" dirty="0"/>
            <a:t> </a:t>
          </a:r>
          <a:r>
            <a:rPr lang="en-US" sz="2000" kern="1200" dirty="0" err="1"/>
            <a:t>toán</a:t>
          </a:r>
          <a:endParaRPr lang="en-US" sz="2000" kern="1200" dirty="0"/>
        </a:p>
      </dsp:txBody>
      <dsp:txXfrm>
        <a:off x="2218943" y="691500"/>
        <a:ext cx="4715255" cy="1287000"/>
      </dsp:txXfrm>
    </dsp:sp>
    <dsp:sp modelId="{019E2E82-D962-42B0-835E-58F869628CA0}">
      <dsp:nvSpPr>
        <dsp:cNvPr id="0" name=""/>
        <dsp:cNvSpPr/>
      </dsp:nvSpPr>
      <dsp:spPr>
        <a:xfrm>
          <a:off x="0" y="2212500"/>
          <a:ext cx="17335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212500"/>
        <a:ext cx="1733549" cy="1287000"/>
      </dsp:txXfrm>
    </dsp:sp>
    <dsp:sp modelId="{9E6EA1BD-9317-4E1B-8D15-15AD2F31D6DC}">
      <dsp:nvSpPr>
        <dsp:cNvPr id="0" name=""/>
        <dsp:cNvSpPr/>
      </dsp:nvSpPr>
      <dsp:spPr>
        <a:xfrm>
          <a:off x="1733549" y="2212500"/>
          <a:ext cx="346709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292CE-C927-4F4C-B449-2CD1C8F6B260}">
      <dsp:nvSpPr>
        <dsp:cNvPr id="0" name=""/>
        <dsp:cNvSpPr/>
      </dsp:nvSpPr>
      <dsp:spPr>
        <a:xfrm>
          <a:off x="2218943" y="2212500"/>
          <a:ext cx="4715255" cy="1287000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tài</a:t>
          </a:r>
          <a:r>
            <a:rPr lang="en-US" sz="2000" kern="1200" dirty="0"/>
            <a:t> </a:t>
          </a:r>
          <a:r>
            <a:rPr lang="en-US" sz="2000" kern="1200" dirty="0" err="1"/>
            <a:t>khoản</a:t>
          </a:r>
          <a:r>
            <a:rPr lang="en-US" sz="2000" kern="1200" dirty="0"/>
            <a:t>, </a:t>
          </a:r>
          <a:r>
            <a:rPr lang="en-US" sz="2000" kern="1200" dirty="0" err="1"/>
            <a:t>sản</a:t>
          </a:r>
          <a:r>
            <a:rPr lang="en-US" sz="2000" kern="1200" dirty="0"/>
            <a:t> </a:t>
          </a:r>
          <a:r>
            <a:rPr lang="en-US" sz="2000" kern="1200" dirty="0" err="1"/>
            <a:t>phẩm</a:t>
          </a:r>
          <a:r>
            <a:rPr lang="en-US" sz="2000" kern="1200" dirty="0"/>
            <a:t>, </a:t>
          </a:r>
          <a:r>
            <a:rPr lang="en-US" sz="2000" kern="1200" dirty="0" err="1"/>
            <a:t>đơn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,…</a:t>
          </a:r>
        </a:p>
      </dsp:txBody>
      <dsp:txXfrm>
        <a:off x="2218943" y="2212500"/>
        <a:ext cx="4715255" cy="1287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A0D62-7803-49E7-9A28-9A9B8BCC257F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Truy</a:t>
          </a:r>
          <a:r>
            <a:rPr lang="en-US" sz="1600" kern="1200" dirty="0"/>
            <a:t> </a:t>
          </a:r>
          <a:r>
            <a:rPr lang="en-US" sz="1600" kern="1200" dirty="0" err="1"/>
            <a:t>cập</a:t>
          </a:r>
          <a:r>
            <a:rPr lang="en-US" sz="1600" kern="1200" dirty="0"/>
            <a:t> </a:t>
          </a:r>
          <a:r>
            <a:rPr lang="en-US" sz="1600" kern="1200" dirty="0" err="1"/>
            <a:t>trang</a:t>
          </a:r>
          <a:r>
            <a:rPr lang="en-US" sz="1600" kern="1200" dirty="0"/>
            <a:t> web,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thông</a:t>
          </a:r>
          <a:r>
            <a:rPr lang="en-US" sz="1600" kern="1200" dirty="0"/>
            <a:t> tin </a:t>
          </a:r>
          <a:r>
            <a:rPr lang="en-US" sz="1600" kern="1200" dirty="0" err="1"/>
            <a:t>sản</a:t>
          </a:r>
          <a:r>
            <a:rPr lang="en-US" sz="1600" kern="1200" dirty="0"/>
            <a:t> </a:t>
          </a:r>
          <a:r>
            <a:rPr lang="en-US" sz="1600" kern="1200" dirty="0" err="1"/>
            <a:t>phẩm</a:t>
          </a:r>
          <a:r>
            <a:rPr lang="en-US" sz="1600" kern="1200" dirty="0"/>
            <a:t> , </a:t>
          </a:r>
          <a:r>
            <a:rPr lang="en-US" sz="1600" kern="1200" dirty="0" err="1"/>
            <a:t>tìm</a:t>
          </a:r>
          <a:r>
            <a:rPr lang="en-US" sz="1600" kern="1200" dirty="0"/>
            <a:t> </a:t>
          </a:r>
          <a:r>
            <a:rPr lang="en-US" sz="1600" kern="1200" dirty="0" err="1"/>
            <a:t>kiếm</a:t>
          </a:r>
          <a:endParaRPr lang="en-US" sz="1600" kern="1200" dirty="0"/>
        </a:p>
      </dsp:txBody>
      <dsp:txXfrm>
        <a:off x="32373" y="1363207"/>
        <a:ext cx="1635435" cy="1037131"/>
      </dsp:txXfrm>
    </dsp:sp>
    <dsp:sp modelId="{C6909ABB-9D08-410A-A10D-AD3B26F10529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95C1BE-3426-4646-B385-F995D096EB70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Khách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395477" y="2450205"/>
        <a:ext cx="1475884" cy="565708"/>
      </dsp:txXfrm>
    </dsp:sp>
    <dsp:sp modelId="{7E7094DF-4262-4B4D-A839-6549BA28B6CB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Chọn</a:t>
          </a:r>
          <a:r>
            <a:rPr lang="en-US" sz="1600" kern="1200" dirty="0"/>
            <a:t> </a:t>
          </a:r>
          <a:r>
            <a:rPr lang="en-US" sz="1600" kern="1200" dirty="0" err="1"/>
            <a:t>sản</a:t>
          </a:r>
          <a:r>
            <a:rPr lang="en-US" sz="1600" kern="1200" dirty="0"/>
            <a:t> </a:t>
          </a:r>
          <a:r>
            <a:rPr lang="en-US" sz="1600" kern="1200" dirty="0" err="1"/>
            <a:t>phẩm</a:t>
          </a:r>
          <a:r>
            <a:rPr lang="en-US" sz="1600" kern="1200" dirty="0"/>
            <a:t> </a:t>
          </a:r>
          <a:r>
            <a:rPr lang="en-US" sz="1600" kern="1200" dirty="0" err="1"/>
            <a:t>muốn</a:t>
          </a:r>
          <a:r>
            <a:rPr lang="en-US" sz="1600" kern="1200" dirty="0"/>
            <a:t> </a:t>
          </a:r>
          <a:r>
            <a:rPr lang="en-US" sz="1600" kern="1200" dirty="0" err="1"/>
            <a:t>mua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thêm</a:t>
          </a:r>
          <a:r>
            <a:rPr lang="en-US" sz="1600" kern="1200" dirty="0"/>
            <a:t> </a:t>
          </a:r>
          <a:r>
            <a:rPr lang="en-US" sz="1600" kern="1200" dirty="0" err="1"/>
            <a:t>vào</a:t>
          </a:r>
          <a:r>
            <a:rPr lang="en-US" sz="1600" kern="1200" dirty="0"/>
            <a:t> </a:t>
          </a:r>
          <a:r>
            <a:rPr lang="en-US" sz="1600" kern="1200" dirty="0" err="1"/>
            <a:t>giỏ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endParaRPr lang="en-US" sz="1600" kern="1200" dirty="0"/>
        </a:p>
      </dsp:txBody>
      <dsp:txXfrm>
        <a:off x="2135839" y="1663661"/>
        <a:ext cx="1635435" cy="1037131"/>
      </dsp:txXfrm>
    </dsp:sp>
    <dsp:sp modelId="{F17A35FA-EDB2-4405-A2F7-69C84E688D86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6E708-1B80-4E39-BD54-0C60A21819E9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Chọn</a:t>
          </a:r>
          <a:r>
            <a:rPr lang="en-US" sz="1800" kern="1200" dirty="0"/>
            <a:t> </a:t>
          </a:r>
          <a:r>
            <a:rPr lang="en-US" sz="1800" kern="1200" dirty="0" err="1"/>
            <a:t>sản</a:t>
          </a:r>
          <a:r>
            <a:rPr lang="en-US" sz="1800" kern="1200" dirty="0"/>
            <a:t> </a:t>
          </a:r>
          <a:r>
            <a:rPr lang="en-US" sz="1800" kern="1200" dirty="0" err="1"/>
            <a:t>phẩm</a:t>
          </a:r>
          <a:endParaRPr lang="en-US" sz="1800" kern="1200" dirty="0"/>
        </a:p>
      </dsp:txBody>
      <dsp:txXfrm>
        <a:off x="2498943" y="1048085"/>
        <a:ext cx="1475884" cy="565708"/>
      </dsp:txXfrm>
    </dsp:sp>
    <dsp:sp modelId="{43049234-DEE5-4FB9-8EEA-4C9F01780A28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Quản</a:t>
          </a:r>
          <a:r>
            <a:rPr lang="en-US" sz="1600" kern="1200" dirty="0"/>
            <a:t> </a:t>
          </a:r>
          <a:r>
            <a:rPr lang="en-US" sz="1600" kern="1200" dirty="0" err="1"/>
            <a:t>lý</a:t>
          </a:r>
          <a:r>
            <a:rPr lang="en-US" sz="1600" kern="1200" dirty="0"/>
            <a:t> </a:t>
          </a:r>
          <a:r>
            <a:rPr lang="en-US" sz="1600" kern="1200" dirty="0" err="1"/>
            <a:t>giỏ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, </a:t>
          </a: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 </a:t>
          </a:r>
          <a:r>
            <a:rPr lang="en-US" sz="1600" kern="1200" dirty="0" err="1"/>
            <a:t>hoá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tông</a:t>
          </a:r>
          <a:r>
            <a:rPr lang="en-US" sz="1600" kern="1200" dirty="0"/>
            <a:t> </a:t>
          </a:r>
          <a:r>
            <a:rPr lang="en-US" sz="1600" kern="1200" dirty="0" err="1"/>
            <a:t>tiền</a:t>
          </a:r>
          <a:endParaRPr lang="en-US" sz="1600" kern="1200" dirty="0"/>
        </a:p>
      </dsp:txBody>
      <dsp:txXfrm>
        <a:off x="4239304" y="1363207"/>
        <a:ext cx="1635435" cy="1037131"/>
      </dsp:txXfrm>
    </dsp:sp>
    <dsp:sp modelId="{50B5A748-7F95-4033-94B1-0C57AF91E380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Quản</a:t>
          </a:r>
          <a:r>
            <a:rPr lang="en-US" sz="1800" kern="1200" dirty="0"/>
            <a:t> </a:t>
          </a:r>
          <a:r>
            <a:rPr lang="en-US" sz="1800" kern="1200" dirty="0" err="1"/>
            <a:t>lý</a:t>
          </a:r>
          <a:r>
            <a:rPr lang="en-US" sz="1800" kern="1200" dirty="0"/>
            <a:t> </a:t>
          </a:r>
          <a:r>
            <a:rPr lang="en-US" sz="1800" kern="1200" dirty="0" err="1"/>
            <a:t>giỏ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4602409" y="2450205"/>
        <a:ext cx="1475884" cy="565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A0D62-7803-49E7-9A28-9A9B8BCC257F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Khách</a:t>
          </a:r>
          <a:r>
            <a:rPr lang="en-US" sz="1300" kern="1200" dirty="0"/>
            <a:t> </a:t>
          </a:r>
          <a:r>
            <a:rPr lang="en-US" sz="1300" kern="1200" dirty="0" err="1"/>
            <a:t>hàng</a:t>
          </a:r>
          <a:r>
            <a:rPr lang="en-US" sz="1300" kern="1200" dirty="0"/>
            <a:t> </a:t>
          </a:r>
          <a:r>
            <a:rPr lang="en-US" sz="1300" kern="1200" dirty="0" err="1"/>
            <a:t>muốn</a:t>
          </a:r>
          <a:r>
            <a:rPr lang="en-US" sz="1300" kern="1200" dirty="0"/>
            <a:t> </a:t>
          </a:r>
          <a:r>
            <a:rPr lang="en-US" sz="1300" kern="1200" dirty="0" err="1"/>
            <a:t>thanh</a:t>
          </a:r>
          <a:r>
            <a:rPr lang="en-US" sz="1300" kern="1200" dirty="0"/>
            <a:t> </a:t>
          </a:r>
          <a:r>
            <a:rPr lang="en-US" sz="1300" kern="1200" dirty="0" err="1"/>
            <a:t>toán</a:t>
          </a:r>
          <a:r>
            <a:rPr lang="en-US" sz="1300" kern="1200" dirty="0"/>
            <a:t> </a:t>
          </a:r>
          <a:r>
            <a:rPr lang="en-US" sz="1300" kern="1200" dirty="0" err="1"/>
            <a:t>buộc</a:t>
          </a:r>
          <a:r>
            <a:rPr lang="en-US" sz="1300" kern="1200" dirty="0"/>
            <a:t> </a:t>
          </a:r>
          <a:r>
            <a:rPr lang="en-US" sz="1300" kern="1200" dirty="0" err="1"/>
            <a:t>phải</a:t>
          </a:r>
          <a:r>
            <a:rPr lang="en-US" sz="1300" kern="1200" dirty="0"/>
            <a:t> </a:t>
          </a:r>
          <a:r>
            <a:rPr lang="en-US" sz="1300" kern="1200" dirty="0" err="1"/>
            <a:t>đăng</a:t>
          </a:r>
          <a:r>
            <a:rPr lang="en-US" sz="1300" kern="1200" dirty="0"/>
            <a:t> </a:t>
          </a:r>
          <a:r>
            <a:rPr lang="en-US" sz="1300" kern="1200" dirty="0" err="1"/>
            <a:t>nhập</a:t>
          </a:r>
          <a:r>
            <a:rPr lang="en-US" sz="1300" kern="1200" dirty="0"/>
            <a:t>, </a:t>
          </a:r>
          <a:r>
            <a:rPr lang="en-US" sz="1300" kern="1200" dirty="0" err="1"/>
            <a:t>nhập</a:t>
          </a:r>
          <a:r>
            <a:rPr lang="en-US" sz="1300" kern="1200" dirty="0"/>
            <a:t> </a:t>
          </a:r>
          <a:r>
            <a:rPr lang="en-US" sz="1300" kern="1200" dirty="0" err="1"/>
            <a:t>thông</a:t>
          </a:r>
          <a:r>
            <a:rPr lang="en-US" sz="1300" kern="1200" dirty="0"/>
            <a:t> tin </a:t>
          </a:r>
          <a:r>
            <a:rPr lang="en-US" sz="1300" kern="1200" dirty="0" err="1"/>
            <a:t>địa</a:t>
          </a:r>
          <a:r>
            <a:rPr lang="en-US" sz="1300" kern="1200" dirty="0"/>
            <a:t> </a:t>
          </a:r>
          <a:r>
            <a:rPr lang="en-US" sz="1300" kern="1200" dirty="0" err="1"/>
            <a:t>chỉ</a:t>
          </a:r>
          <a:r>
            <a:rPr lang="en-US" sz="1300" kern="1200" dirty="0"/>
            <a:t>, </a:t>
          </a:r>
          <a:r>
            <a:rPr lang="en-US" sz="1300" kern="1200" dirty="0" err="1"/>
            <a:t>mã</a:t>
          </a:r>
          <a:r>
            <a:rPr lang="en-US" sz="1300" kern="1200" dirty="0"/>
            <a:t> </a:t>
          </a:r>
          <a:r>
            <a:rPr lang="en-US" sz="1300" kern="1200" dirty="0" err="1"/>
            <a:t>giảm</a:t>
          </a:r>
          <a:r>
            <a:rPr lang="en-US" sz="1300" kern="1200" dirty="0"/>
            <a:t> </a:t>
          </a:r>
          <a:r>
            <a:rPr lang="en-US" sz="1300" kern="1200" dirty="0" err="1"/>
            <a:t>giá</a:t>
          </a:r>
          <a:r>
            <a:rPr lang="en-US" sz="1300" kern="1200" dirty="0"/>
            <a:t>(</a:t>
          </a:r>
          <a:r>
            <a:rPr lang="en-US" sz="1300" kern="1200" dirty="0" err="1"/>
            <a:t>nếu</a:t>
          </a:r>
          <a:r>
            <a:rPr lang="en-US" sz="1300" kern="1200" dirty="0"/>
            <a:t> </a:t>
          </a:r>
          <a:r>
            <a:rPr lang="en-US" sz="1300" kern="1200" dirty="0" err="1"/>
            <a:t>có</a:t>
          </a:r>
          <a:r>
            <a:rPr lang="en-US" sz="1300" kern="1200" dirty="0"/>
            <a:t>)</a:t>
          </a:r>
        </a:p>
      </dsp:txBody>
      <dsp:txXfrm>
        <a:off x="32373" y="1363207"/>
        <a:ext cx="1635435" cy="1037131"/>
      </dsp:txXfrm>
    </dsp:sp>
    <dsp:sp modelId="{C6909ABB-9D08-410A-A10D-AD3B26F10529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95C1BE-3426-4646-B385-F995D096EB70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Nhập</a:t>
          </a:r>
          <a:r>
            <a:rPr lang="en-US" sz="1800" kern="1200" dirty="0"/>
            <a:t> </a:t>
          </a:r>
          <a:r>
            <a:rPr lang="en-US" sz="1800" kern="1200" dirty="0" err="1"/>
            <a:t>thông</a:t>
          </a:r>
          <a:r>
            <a:rPr lang="en-US" sz="1800" kern="1200" dirty="0"/>
            <a:t> tin</a:t>
          </a:r>
        </a:p>
      </dsp:txBody>
      <dsp:txXfrm>
        <a:off x="395477" y="2450205"/>
        <a:ext cx="1475884" cy="565708"/>
      </dsp:txXfrm>
    </dsp:sp>
    <dsp:sp modelId="{7E7094DF-4262-4B4D-A839-6549BA28B6CB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Xác</a:t>
          </a:r>
          <a:r>
            <a:rPr lang="en-US" sz="1600" kern="1200" dirty="0"/>
            <a:t> </a:t>
          </a:r>
          <a:r>
            <a:rPr lang="en-US" sz="1600" kern="1200" dirty="0" err="1"/>
            <a:t>nhận</a:t>
          </a:r>
          <a:r>
            <a:rPr lang="en-US" sz="1600" kern="1200" dirty="0"/>
            <a:t> </a:t>
          </a:r>
          <a:r>
            <a:rPr lang="en-US" sz="1600" kern="1200" dirty="0" err="1"/>
            <a:t>đơn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endParaRPr lang="en-US" sz="1600" kern="1200" dirty="0"/>
        </a:p>
      </dsp:txBody>
      <dsp:txXfrm>
        <a:off x="2135839" y="1663661"/>
        <a:ext cx="1635435" cy="1037131"/>
      </dsp:txXfrm>
    </dsp:sp>
    <dsp:sp modelId="{F17A35FA-EDB2-4405-A2F7-69C84E688D86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6E708-1B80-4E39-BD54-0C60A21819E9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Đặt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2498943" y="1048085"/>
        <a:ext cx="1475884" cy="565708"/>
      </dsp:txXfrm>
    </dsp:sp>
    <dsp:sp modelId="{43049234-DEE5-4FB9-8EEA-4C9F01780A28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Thanh </a:t>
          </a:r>
          <a:r>
            <a:rPr lang="en-US" sz="1500" kern="1200" dirty="0" err="1"/>
            <a:t>toán</a:t>
          </a:r>
          <a:r>
            <a:rPr lang="en-US" sz="1500" kern="1200" dirty="0"/>
            <a:t> </a:t>
          </a:r>
          <a:r>
            <a:rPr lang="en-US" sz="1500" kern="1200" dirty="0" err="1"/>
            <a:t>và</a:t>
          </a:r>
          <a:r>
            <a:rPr lang="en-US" sz="1500" kern="1200" dirty="0"/>
            <a:t> </a:t>
          </a:r>
          <a:r>
            <a:rPr lang="en-US" sz="1500" kern="1200" dirty="0" err="1"/>
            <a:t>kiểm</a:t>
          </a:r>
          <a:r>
            <a:rPr lang="en-US" sz="1500" kern="1200" dirty="0"/>
            <a:t> </a:t>
          </a:r>
          <a:r>
            <a:rPr lang="en-US" sz="1500" kern="1200" dirty="0" err="1"/>
            <a:t>tra</a:t>
          </a:r>
          <a:r>
            <a:rPr lang="en-US" sz="1500" kern="1200" dirty="0"/>
            <a:t> </a:t>
          </a:r>
          <a:r>
            <a:rPr lang="en-US" sz="1500" kern="1200" dirty="0" err="1"/>
            <a:t>đơn</a:t>
          </a:r>
          <a:r>
            <a:rPr lang="en-US" sz="1500" kern="1200" dirty="0"/>
            <a:t> </a:t>
          </a:r>
          <a:r>
            <a:rPr lang="en-US" sz="1500" kern="1200" dirty="0" err="1"/>
            <a:t>hàng</a:t>
          </a:r>
          <a:r>
            <a:rPr lang="en-US" sz="1500" kern="1200" dirty="0"/>
            <a:t> </a:t>
          </a:r>
          <a:r>
            <a:rPr lang="en-US" sz="1500" kern="1200" dirty="0" err="1"/>
            <a:t>hàng</a:t>
          </a:r>
          <a:r>
            <a:rPr lang="en-US" sz="1500" kern="1200" dirty="0"/>
            <a:t>(</a:t>
          </a:r>
          <a:r>
            <a:rPr lang="en-US" sz="1500" kern="1200" dirty="0" err="1"/>
            <a:t>đợi</a:t>
          </a:r>
          <a:r>
            <a:rPr lang="en-US" sz="1500" kern="1200" dirty="0"/>
            <a:t> </a:t>
          </a:r>
          <a:r>
            <a:rPr lang="en-US" sz="1500" kern="1200" dirty="0" err="1"/>
            <a:t>nhân</a:t>
          </a:r>
          <a:r>
            <a:rPr lang="en-US" sz="1500" kern="1200" dirty="0"/>
            <a:t> </a:t>
          </a:r>
          <a:r>
            <a:rPr lang="en-US" sz="1500" kern="1200" dirty="0" err="1"/>
            <a:t>viên</a:t>
          </a:r>
          <a:r>
            <a:rPr lang="en-US" sz="1500" kern="1200" dirty="0"/>
            <a:t> </a:t>
          </a:r>
          <a:r>
            <a:rPr lang="en-US" sz="1500" kern="1200" dirty="0" err="1"/>
            <a:t>xác</a:t>
          </a:r>
          <a:r>
            <a:rPr lang="en-US" sz="1500" kern="1200" dirty="0"/>
            <a:t> </a:t>
          </a:r>
          <a:r>
            <a:rPr lang="en-US" sz="1500" kern="1200" dirty="0" err="1"/>
            <a:t>nhận</a:t>
          </a:r>
          <a:r>
            <a:rPr lang="en-US" sz="1500" kern="1200" dirty="0"/>
            <a:t>)</a:t>
          </a:r>
        </a:p>
      </dsp:txBody>
      <dsp:txXfrm>
        <a:off x="4239304" y="1363207"/>
        <a:ext cx="1635435" cy="1037131"/>
      </dsp:txXfrm>
    </dsp:sp>
    <dsp:sp modelId="{50B5A748-7F95-4033-94B1-0C57AF91E380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Theo </a:t>
          </a:r>
          <a:r>
            <a:rPr lang="en-US" sz="1800" kern="1200" dirty="0" err="1"/>
            <a:t>dõi</a:t>
          </a:r>
          <a:r>
            <a:rPr lang="en-US" sz="1800" kern="1200" dirty="0"/>
            <a:t> </a:t>
          </a:r>
          <a:r>
            <a:rPr lang="en-US" sz="1800" kern="1200" dirty="0" err="1"/>
            <a:t>đơn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4602409" y="2450205"/>
        <a:ext cx="1475884" cy="565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057400" cy="7152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anchor="b"/>
          <a:lstStyle>
            <a:lvl1pPr algn="r">
              <a:defRPr sz="3600" b="1" cap="small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219200" cy="57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066800"/>
            <a:ext cx="82296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2503170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Semicolons_Book_Store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38270"/>
              </p:ext>
            </p:extLst>
          </p:nvPr>
        </p:nvGraphicFramePr>
        <p:xfrm>
          <a:off x="3886200" y="3963670"/>
          <a:ext cx="4724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Trịnh Duy Bảo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Bình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12043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PHAN VIẾT THẾ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432C-0E61-7AAF-7678-C421CD3B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>
            <a:extLst>
              <a:ext uri="{FF2B5EF4-FFF2-40B4-BE49-F238E27FC236}">
                <a16:creationId xmlns:a16="http://schemas.microsoft.com/office/drawing/2014/main" id="{D7424B56-B2FE-4050-55D8-3B851E0E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1028" name="Picture 4" descr="biểu Tượng Bóng đèn Phát Sáng&quot; | Công cụ đồ họa PSD Tải xuống miễn phí -  Pikbest">
            <a:extLst>
              <a:ext uri="{FF2B5EF4-FFF2-40B4-BE49-F238E27FC236}">
                <a16:creationId xmlns:a16="http://schemas.microsoft.com/office/drawing/2014/main" id="{48AA7D11-86B5-CB1A-952E-CB5D2C3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15790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ũi Tên Bắn Trúng Mục Tiêu Hình ảnh Sẵn có - Tải xuống Hình ảnh Ngay bây  giờ - Mục tiêu thể thao, Nền trắng, Con đường phía trước - iStock">
            <a:extLst>
              <a:ext uri="{FF2B5EF4-FFF2-40B4-BE49-F238E27FC236}">
                <a16:creationId xmlns:a16="http://schemas.microsoft.com/office/drawing/2014/main" id="{18E665D6-5C59-D04C-49B7-77ECA4CE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35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DF80F-38BA-BBDA-3CDC-780F4567F7CB}"/>
              </a:ext>
            </a:extLst>
          </p:cNvPr>
          <p:cNvSpPr txBox="1"/>
          <p:nvPr/>
        </p:nvSpPr>
        <p:spPr>
          <a:xfrm>
            <a:off x="4781550" y="1571714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Sự</a:t>
            </a:r>
            <a:r>
              <a:rPr lang="en-US" sz="1600" b="1" dirty="0"/>
              <a:t> </a:t>
            </a:r>
            <a:r>
              <a:rPr lang="en-US" sz="1600" b="1" dirty="0" err="1"/>
              <a:t>tương</a:t>
            </a:r>
            <a:r>
              <a:rPr lang="en-US" sz="1600" b="1" dirty="0"/>
              <a:t> </a:t>
            </a:r>
            <a:r>
              <a:rPr lang="en-US" sz="1600" b="1" dirty="0" err="1"/>
              <a:t>tác</a:t>
            </a:r>
            <a:r>
              <a:rPr lang="en-US" sz="1600" b="1" dirty="0"/>
              <a:t> </a:t>
            </a:r>
            <a:r>
              <a:rPr lang="en-US" sz="1600" b="1" dirty="0" err="1"/>
              <a:t>với</a:t>
            </a:r>
            <a:r>
              <a:rPr lang="en-US" sz="1600" b="1" dirty="0"/>
              <a:t> </a:t>
            </a:r>
            <a:r>
              <a:rPr lang="en-US" sz="1600" b="1" dirty="0" err="1"/>
              <a:t>khách</a:t>
            </a:r>
            <a:r>
              <a:rPr lang="en-US" sz="1600" b="1" dirty="0"/>
              <a:t> </a:t>
            </a:r>
            <a:r>
              <a:rPr lang="en-US" sz="1600" b="1" dirty="0" err="1"/>
              <a:t>hàng</a:t>
            </a:r>
            <a:r>
              <a:rPr lang="en-US" sz="1600" b="1" dirty="0"/>
              <a:t>:</a:t>
            </a:r>
          </a:p>
          <a:p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, </a:t>
            </a:r>
            <a:r>
              <a:rPr lang="en-US" sz="1400" dirty="0" err="1"/>
              <a:t>lọc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yêu</a:t>
            </a:r>
            <a:r>
              <a:rPr lang="en-US" sz="1400" dirty="0"/>
              <a:t> </a:t>
            </a:r>
            <a:r>
              <a:rPr lang="en-US" sz="1400" dirty="0" err="1"/>
              <a:t>cầu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phẩm</a:t>
            </a:r>
            <a:r>
              <a:rPr lang="en-US" sz="1400" dirty="0"/>
              <a:t> </a:t>
            </a:r>
            <a:r>
              <a:rPr lang="en-US" sz="1400" dirty="0" err="1"/>
              <a:t>vô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dàng</a:t>
            </a:r>
            <a:endParaRPr lang="en-US" sz="1400" dirty="0"/>
          </a:p>
        </p:txBody>
      </p:sp>
      <p:pic>
        <p:nvPicPr>
          <p:cNvPr id="1038" name="Picture 14" descr="Hơn 1.139.500 Bút Chì ảnh, hình chụp &amp; hình ảnh trả phí bản quyền một lần  sẵn có - iStock">
            <a:extLst>
              <a:ext uri="{FF2B5EF4-FFF2-40B4-BE49-F238E27FC236}">
                <a16:creationId xmlns:a16="http://schemas.microsoft.com/office/drawing/2014/main" id="{1F54DF49-CDC1-4CBD-FDC4-53CC8B9A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2699385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778B0-21E5-9DB0-E1B8-FACA74238037}"/>
              </a:ext>
            </a:extLst>
          </p:cNvPr>
          <p:cNvSpPr txBox="1"/>
          <p:nvPr/>
        </p:nvSpPr>
        <p:spPr>
          <a:xfrm>
            <a:off x="4800600" y="2571750"/>
            <a:ext cx="32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Mua </a:t>
            </a:r>
            <a:r>
              <a:rPr lang="en-US" sz="1600" b="1" dirty="0" err="1"/>
              <a:t>hàng</a:t>
            </a:r>
            <a:r>
              <a:rPr lang="en-US" sz="1600" b="1" dirty="0"/>
              <a:t>, </a:t>
            </a:r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 </a:t>
            </a:r>
            <a:r>
              <a:rPr lang="en-US" sz="1600" b="1" dirty="0" err="1"/>
              <a:t>đơn</a:t>
            </a:r>
            <a:r>
              <a:rPr lang="en-US" sz="1600" b="1" dirty="0"/>
              <a:t> </a:t>
            </a:r>
            <a:r>
              <a:rPr lang="en-US" sz="1600" b="1" dirty="0" err="1"/>
              <a:t>hàng</a:t>
            </a:r>
            <a:endParaRPr lang="en-US" sz="1600" b="1" dirty="0"/>
          </a:p>
          <a:p>
            <a:r>
              <a:rPr lang="en-US" sz="1400" dirty="0" err="1"/>
              <a:t>Hỗ</a:t>
            </a:r>
            <a:r>
              <a:rPr lang="en-US" sz="1400" dirty="0"/>
              <a:t> </a:t>
            </a:r>
            <a:r>
              <a:rPr lang="en-US" sz="1400" dirty="0" err="1"/>
              <a:t>trợ</a:t>
            </a:r>
            <a:r>
              <a:rPr lang="en-US" sz="1400" dirty="0"/>
              <a:t> 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khoản</a:t>
            </a:r>
            <a:r>
              <a:rPr lang="en-US" sz="1400" dirty="0"/>
              <a:t>, </a:t>
            </a:r>
            <a:r>
              <a:rPr lang="en-US" sz="1400" dirty="0" err="1"/>
              <a:t>quy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nhanh</a:t>
            </a:r>
            <a:r>
              <a:rPr lang="en-US" sz="1400" dirty="0"/>
              <a:t>,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rõ</a:t>
            </a:r>
            <a:r>
              <a:rPr lang="en-US" sz="1400" dirty="0"/>
              <a:t> </a:t>
            </a:r>
            <a:r>
              <a:rPr lang="en-US" sz="1400" dirty="0" err="1"/>
              <a:t>ràng</a:t>
            </a:r>
            <a:endParaRPr lang="en-US" sz="1400" dirty="0"/>
          </a:p>
        </p:txBody>
      </p:sp>
      <p:pic>
        <p:nvPicPr>
          <p:cNvPr id="1042" name="Picture 18" descr="Hình ảnh Biểu Tượng Minh Họa Bánh đầy Màu Sắc Và Logo PNG , Bánh Răng, Biểu  Tượng Bánh Răng, Dấu Hiệu Biểu Tượng PNG và Vector với nền trong suốt để">
            <a:extLst>
              <a:ext uri="{FF2B5EF4-FFF2-40B4-BE49-F238E27FC236}">
                <a16:creationId xmlns:a16="http://schemas.microsoft.com/office/drawing/2014/main" id="{16C9DE18-C79B-D897-A721-94CA1635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76541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95DD-7C9F-AF3E-4E90-E347082C4F1D}"/>
              </a:ext>
            </a:extLst>
          </p:cNvPr>
          <p:cNvSpPr txBox="1"/>
          <p:nvPr/>
        </p:nvSpPr>
        <p:spPr>
          <a:xfrm>
            <a:off x="4781550" y="3692069"/>
            <a:ext cx="32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 website </a:t>
            </a:r>
            <a:r>
              <a:rPr lang="en-US" sz="1600" b="1" dirty="0" err="1"/>
              <a:t>cho</a:t>
            </a:r>
            <a:r>
              <a:rPr lang="en-US" sz="1600" b="1" dirty="0"/>
              <a:t> admin</a:t>
            </a:r>
          </a:p>
          <a:p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: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phẩm</a:t>
            </a:r>
            <a:r>
              <a:rPr lang="en-US" sz="1400" dirty="0"/>
              <a:t>,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, </a:t>
            </a:r>
            <a:r>
              <a:rPr lang="en-US" sz="1400" dirty="0" err="1"/>
              <a:t>đơn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, </a:t>
            </a:r>
            <a:r>
              <a:rPr lang="en-US" sz="1400" dirty="0" err="1"/>
              <a:t>đánh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,…</a:t>
            </a:r>
          </a:p>
        </p:txBody>
      </p:sp>
      <p:pic>
        <p:nvPicPr>
          <p:cNvPr id="1044" name="Picture 20" descr="Vẽ Icon Quyển Sách Trong Corel - Học Đồ Họa Online">
            <a:extLst>
              <a:ext uri="{FF2B5EF4-FFF2-40B4-BE49-F238E27FC236}">
                <a16:creationId xmlns:a16="http://schemas.microsoft.com/office/drawing/2014/main" id="{38545A42-4FC4-8811-0BE6-AF048A4F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81452" y="4950232"/>
            <a:ext cx="876300" cy="7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3D77-A898-AF3B-F8E0-394A9A38CB40}"/>
              </a:ext>
            </a:extLst>
          </p:cNvPr>
          <p:cNvSpPr txBox="1"/>
          <p:nvPr/>
        </p:nvSpPr>
        <p:spPr>
          <a:xfrm>
            <a:off x="4800600" y="4940251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Phát</a:t>
            </a:r>
            <a:r>
              <a:rPr lang="en-US" sz="1600" b="1" dirty="0"/>
              <a:t> </a:t>
            </a:r>
            <a:r>
              <a:rPr lang="en-US" sz="1600" b="1" dirty="0" err="1"/>
              <a:t>triển</a:t>
            </a:r>
            <a:r>
              <a:rPr lang="en-US" sz="1600" b="1" dirty="0"/>
              <a:t> </a:t>
            </a:r>
            <a:r>
              <a:rPr lang="en-US" sz="1600" b="1" dirty="0" err="1"/>
              <a:t>thương</a:t>
            </a:r>
            <a:r>
              <a:rPr lang="en-US" sz="1600" b="1" dirty="0"/>
              <a:t> </a:t>
            </a:r>
            <a:r>
              <a:rPr lang="en-US" sz="1600" b="1" dirty="0" err="1"/>
              <a:t>hiệu</a:t>
            </a:r>
            <a:endParaRPr lang="en-US" sz="1600" b="1" dirty="0"/>
          </a:p>
          <a:p>
            <a:r>
              <a:rPr lang="en-US" sz="1400" dirty="0" err="1"/>
              <a:t>Nâng</a:t>
            </a:r>
            <a:r>
              <a:rPr lang="en-US" sz="1400" dirty="0"/>
              <a:t> </a:t>
            </a:r>
            <a:r>
              <a:rPr lang="en-US" sz="1400" dirty="0" err="1"/>
              <a:t>cao</a:t>
            </a:r>
            <a:r>
              <a:rPr lang="en-US" sz="1400" dirty="0"/>
              <a:t> </a:t>
            </a:r>
            <a:r>
              <a:rPr lang="en-US" sz="1400" dirty="0" err="1"/>
              <a:t>chất</a:t>
            </a:r>
            <a:r>
              <a:rPr lang="en-US" sz="1400" dirty="0"/>
              <a:t> </a:t>
            </a:r>
            <a:r>
              <a:rPr lang="en-US" sz="1400" dirty="0" err="1"/>
              <a:t>lượng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thương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032614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B5EE8-A42E-6272-B482-559C8BB3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62F3452-E246-5353-E59A-CE44E9712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PHÂN TÍCH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3276768908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actor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2052" name="Picture 4" descr="Intro to Use Case Types | Systems Flow, Inc">
            <a:extLst>
              <a:ext uri="{FF2B5EF4-FFF2-40B4-BE49-F238E27FC236}">
                <a16:creationId xmlns:a16="http://schemas.microsoft.com/office/drawing/2014/main" id="{E7977FFD-C0B8-D91B-B455-86127F4D4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5" y="1154013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016B0-0E9D-F8B3-03E3-462FAAE1D85E}"/>
              </a:ext>
            </a:extLst>
          </p:cNvPr>
          <p:cNvSpPr txBox="1"/>
          <p:nvPr/>
        </p:nvSpPr>
        <p:spPr>
          <a:xfrm>
            <a:off x="723900" y="2057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07C28-07CE-D8A7-F1C6-ADCC8AC8A252}"/>
              </a:ext>
            </a:extLst>
          </p:cNvPr>
          <p:cNvSpPr txBox="1"/>
          <p:nvPr/>
        </p:nvSpPr>
        <p:spPr>
          <a:xfrm>
            <a:off x="1981199" y="1279769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quyền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quyển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soát</a:t>
            </a:r>
            <a:r>
              <a:rPr lang="en-US" sz="1600" dirty="0"/>
              <a:t> </a:t>
            </a:r>
            <a:r>
              <a:rPr lang="en-US" sz="1600" dirty="0" err="1"/>
              <a:t>mọi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,…</a:t>
            </a:r>
          </a:p>
        </p:txBody>
      </p:sp>
      <p:pic>
        <p:nvPicPr>
          <p:cNvPr id="4" name="Picture 4" descr="Intro to Use Case Types | Systems Flow, Inc">
            <a:extLst>
              <a:ext uri="{FF2B5EF4-FFF2-40B4-BE49-F238E27FC236}">
                <a16:creationId xmlns:a16="http://schemas.microsoft.com/office/drawing/2014/main" id="{5A7EC87A-7537-AD7E-EA6F-B14B3332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4" y="2355607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DD3EF-F5C5-D489-72E5-EB9C042B0785}"/>
              </a:ext>
            </a:extLst>
          </p:cNvPr>
          <p:cNvSpPr txBox="1"/>
          <p:nvPr/>
        </p:nvSpPr>
        <p:spPr>
          <a:xfrm>
            <a:off x="406223" y="3265482"/>
            <a:ext cx="146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khoản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062F6-DC6B-4DBF-ECE2-23935D23D1A8}"/>
              </a:ext>
            </a:extLst>
          </p:cNvPr>
          <p:cNvSpPr txBox="1"/>
          <p:nvPr/>
        </p:nvSpPr>
        <p:spPr>
          <a:xfrm>
            <a:off x="1981199" y="3836067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website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</p:txBody>
      </p:sp>
      <p:pic>
        <p:nvPicPr>
          <p:cNvPr id="7" name="Picture 4" descr="Intro to Use Case Types | Systems Flow, Inc">
            <a:extLst>
              <a:ext uri="{FF2B5EF4-FFF2-40B4-BE49-F238E27FC236}">
                <a16:creationId xmlns:a16="http://schemas.microsoft.com/office/drawing/2014/main" id="{D72DC5ED-491A-504E-0A8E-81B98434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4" y="3811278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522A0-E1C4-ED44-5C82-224335193CDD}"/>
              </a:ext>
            </a:extLst>
          </p:cNvPr>
          <p:cNvSpPr txBox="1"/>
          <p:nvPr/>
        </p:nvSpPr>
        <p:spPr>
          <a:xfrm>
            <a:off x="257174" y="5853223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vãng</a:t>
            </a:r>
            <a:r>
              <a:rPr lang="en-US" sz="1400" dirty="0"/>
              <a:t> </a:t>
            </a:r>
            <a:r>
              <a:rPr lang="en-US" sz="1400" dirty="0" err="1"/>
              <a:t>lai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FD573-D6B3-9C48-4BAD-A1A5F1BAB49C}"/>
              </a:ext>
            </a:extLst>
          </p:cNvPr>
          <p:cNvSpPr txBox="1"/>
          <p:nvPr/>
        </p:nvSpPr>
        <p:spPr>
          <a:xfrm>
            <a:off x="1981199" y="2564309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tượng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bày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website, 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kiếm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,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</p:txBody>
      </p:sp>
      <p:pic>
        <p:nvPicPr>
          <p:cNvPr id="11" name="Picture 4" descr="Intro to Use Case Types | Systems Flow, Inc">
            <a:extLst>
              <a:ext uri="{FF2B5EF4-FFF2-40B4-BE49-F238E27FC236}">
                <a16:creationId xmlns:a16="http://schemas.microsoft.com/office/drawing/2014/main" id="{16C7CB70-1460-891C-6E4C-AF5E3160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3" y="5006407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6FA87A-8DE4-B50A-BCFD-3AF393DD1BD6}"/>
              </a:ext>
            </a:extLst>
          </p:cNvPr>
          <p:cNvSpPr txBox="1"/>
          <p:nvPr/>
        </p:nvSpPr>
        <p:spPr>
          <a:xfrm>
            <a:off x="533400" y="467164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1CCD4-5DCF-DA8B-65A3-1ADBB5629F10}"/>
              </a:ext>
            </a:extLst>
          </p:cNvPr>
          <p:cNvSpPr txBox="1"/>
          <p:nvPr/>
        </p:nvSpPr>
        <p:spPr>
          <a:xfrm>
            <a:off x="2007537" y="5197989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website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đích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khảo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3911815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F707-3721-A3C1-E9DB-8964A2D0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3E6B374F-DB82-A9F1-EF87-09C277D8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9" y="1219200"/>
            <a:ext cx="7221741" cy="5181600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DECC9A19-7BCA-CCC0-4C11-61A6F4C9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vi-VN" dirty="0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use-case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0531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F87C-995D-1E16-91D4-E67C2BA5B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5B0AA57-E9B5-FB80-357F-24D2C7B47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6" y="1219200"/>
            <a:ext cx="6150267" cy="5181600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01FE63A8-71DD-A41A-61D5-D8C139F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789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9F9F-63D0-70C4-86AD-E0E682F5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9304F-F752-FF14-632D-17A78C21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2026"/>
            <a:ext cx="8229600" cy="4155947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D114BBAC-3216-B4F1-17FD-8765008F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876729074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BECFF-5C62-18E1-3FC7-9A4A2F69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opping cart with a wrapped present&#10;&#10;Description automatically generated">
            <a:extLst>
              <a:ext uri="{FF2B5EF4-FFF2-40B4-BE49-F238E27FC236}">
                <a16:creationId xmlns:a16="http://schemas.microsoft.com/office/drawing/2014/main" id="{A279B110-91B9-FD9F-44C2-539E334A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3174"/>
            <a:ext cx="8229600" cy="4073652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A595CAAA-8527-9F41-601D-B5D939D0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customer</a:t>
            </a:r>
          </a:p>
        </p:txBody>
      </p:sp>
    </p:spTree>
    <p:extLst>
      <p:ext uri="{BB962C8B-B14F-4D97-AF65-F5344CB8AC3E}">
        <p14:creationId xmlns:p14="http://schemas.microsoft.com/office/powerpoint/2010/main" val="2993949236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3232DC3-F652-F1FE-1902-F72169F5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Demo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sản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phẩm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4B0C-5C0B-D8A9-72F4-49C08920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F300535-37D7-4723-8134-01E6C01B9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Khó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khăn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và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hướng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phát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triển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tương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lai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209061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Trang website </a:t>
            </a:r>
            <a:r>
              <a:rPr lang="en-US" sz="2800" dirty="0" err="1">
                <a:solidFill>
                  <a:schemeClr val="tx1"/>
                </a:solidFill>
              </a:rPr>
              <a:t>vẫn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còn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nhiều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thiếu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sót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chưa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hoàn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thiện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err="1">
                <a:solidFill>
                  <a:schemeClr val="tx1"/>
                </a:solidFill>
              </a:rPr>
              <a:t>thống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kê</a:t>
            </a:r>
            <a:r>
              <a:rPr lang="en-US" sz="2800" dirty="0">
                <a:solidFill>
                  <a:schemeClr val="tx1"/>
                </a:solidFill>
              </a:rPr>
              <a:t> admin, </a:t>
            </a:r>
            <a:r>
              <a:rPr lang="en-US" sz="2800" dirty="0" err="1">
                <a:solidFill>
                  <a:schemeClr val="tx1"/>
                </a:solidFill>
              </a:rPr>
              <a:t>thanh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toán</a:t>
            </a:r>
            <a:r>
              <a:rPr lang="en-US" sz="2800" dirty="0">
                <a:solidFill>
                  <a:schemeClr val="tx1"/>
                </a:solidFill>
              </a:rPr>
              <a:t> online, </a:t>
            </a:r>
            <a:r>
              <a:rPr lang="en-US" sz="2800" dirty="0" err="1">
                <a:solidFill>
                  <a:schemeClr val="tx1"/>
                </a:solidFill>
              </a:rPr>
              <a:t>chưa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chức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năng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và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phục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hồi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liên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kết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tài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khoản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với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thứ</a:t>
            </a:r>
            <a:r>
              <a:rPr lang="en-US" sz="2800" dirty="0">
                <a:solidFill>
                  <a:schemeClr val="tx1"/>
                </a:solidFill>
              </a:rPr>
              <a:t> 3(google, </a:t>
            </a:r>
            <a:r>
              <a:rPr lang="en-US" sz="2800" dirty="0" err="1">
                <a:solidFill>
                  <a:schemeClr val="tx1"/>
                </a:solidFill>
              </a:rPr>
              <a:t>facebook</a:t>
            </a:r>
            <a:r>
              <a:rPr lang="en-US" sz="2800" dirty="0">
                <a:solidFill>
                  <a:schemeClr val="tx1"/>
                </a:solidFill>
              </a:rPr>
              <a:t>).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Trịnh Duy Bảo</a:t>
            </a:r>
          </a:p>
          <a:p>
            <a:r>
              <a:rPr lang="en-US" dirty="0">
                <a:solidFill>
                  <a:schemeClr val="tx2"/>
                </a:solidFill>
              </a:rPr>
              <a:t> Vai </a:t>
            </a:r>
            <a:r>
              <a:rPr lang="en-US" dirty="0" err="1">
                <a:solidFill>
                  <a:schemeClr val="tx2"/>
                </a:solidFill>
              </a:rPr>
              <a:t>trò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Trưởng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nhóm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Công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việc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use-case,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ERD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Template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slide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customer</a:t>
            </a:r>
          </a:p>
          <a:p>
            <a:pPr lvl="1"/>
            <a:r>
              <a:rPr lang="en-US" dirty="0"/>
              <a:t> Code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customer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94220" y="2123182"/>
            <a:ext cx="1847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A person standing in front of a glass building&#10;&#10;Description automatically generated">
            <a:extLst>
              <a:ext uri="{FF2B5EF4-FFF2-40B4-BE49-F238E27FC236}">
                <a16:creationId xmlns:a16="http://schemas.microsoft.com/office/drawing/2014/main" id="{A1304D8D-24A5-04C4-6562-A4DDD85E7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57" y="1524000"/>
            <a:ext cx="2574042" cy="2590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41E9-2964-A099-63C0-692AADE0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64F086-F493-F602-F0FB-EC5224BA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website: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hay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,…</a:t>
            </a:r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website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,…</a:t>
            </a:r>
          </a:p>
          <a:p>
            <a:pPr lvl="1"/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API </a:t>
            </a:r>
            <a:r>
              <a:rPr lang="en-US" dirty="0" err="1"/>
              <a:t>như</a:t>
            </a:r>
            <a:r>
              <a:rPr lang="en-US" dirty="0"/>
              <a:t>: google map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CEA287-5C2F-49C4-4321-6FCCA91C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13877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42678" y="2209800"/>
            <a:ext cx="2977122" cy="1846126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Lưu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Đức</a:t>
            </a:r>
            <a:r>
              <a:rPr lang="en-US" dirty="0">
                <a:solidFill>
                  <a:schemeClr val="tx2"/>
                </a:solidFill>
              </a:rPr>
              <a:t> Bình</a:t>
            </a:r>
          </a:p>
          <a:p>
            <a:r>
              <a:rPr lang="en-US" dirty="0">
                <a:solidFill>
                  <a:schemeClr val="tx2"/>
                </a:solidFill>
              </a:rPr>
              <a:t> Vai </a:t>
            </a:r>
            <a:r>
              <a:rPr lang="en-US" dirty="0" err="1">
                <a:solidFill>
                  <a:schemeClr val="tx2"/>
                </a:solidFill>
              </a:rPr>
              <a:t>trò</a:t>
            </a:r>
            <a:r>
              <a:rPr lang="en-US" dirty="0">
                <a:solidFill>
                  <a:schemeClr val="tx2"/>
                </a:solidFill>
              </a:rPr>
              <a:t>: Thành </a:t>
            </a:r>
            <a:r>
              <a:rPr lang="en-US" dirty="0" err="1">
                <a:solidFill>
                  <a:schemeClr val="tx2"/>
                </a:solidFill>
              </a:rPr>
              <a:t>viên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Công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việc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database</a:t>
            </a:r>
          </a:p>
          <a:p>
            <a:pPr lvl="1"/>
            <a:r>
              <a:rPr lang="en-US" dirty="0"/>
              <a:t> Code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customer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9675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39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thật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5419347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64387304"/>
              </p:ext>
            </p:extLst>
          </p:nvPr>
        </p:nvGraphicFramePr>
        <p:xfrm>
          <a:off x="457200" y="11430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Giới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thiệu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đề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tài</a:t>
            </a:r>
            <a:endParaRPr lang="en-US" b="1" kern="12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A3239-9684-F091-AB37-C1009481FE74}"/>
              </a:ext>
            </a:extLst>
          </p:cNvPr>
          <p:cNvSpPr txBox="1"/>
          <p:nvPr/>
        </p:nvSpPr>
        <p:spPr bwMode="auto">
          <a:xfrm>
            <a:off x="569912" y="1294209"/>
            <a:ext cx="39624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Blip>
                <a:blip r:embed="rId2"/>
              </a:buBlip>
            </a:pP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Trong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xã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hội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nay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việc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sử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dụng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các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phương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truyền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quảng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bá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như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giới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thiệu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thương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mại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ngày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càng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nhiều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tất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phải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ngoại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lệ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có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hút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được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nhiều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hàng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chú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ý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đến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của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,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bên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cạnh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chất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lượng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thì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giao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một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phần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thiếu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Điển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kinh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doanh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về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về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,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văn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phòng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thực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được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việc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đó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chúng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em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đã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ý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tưởng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thiết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kế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website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makerting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của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thị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Blip>
                <a:blip r:embed="rId2"/>
              </a:buBlip>
            </a:pPr>
            <a:endParaRPr lang="en-US" sz="17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Mẫu website bán sách | Thiết kế website bán sách">
            <a:extLst>
              <a:ext uri="{FF2B5EF4-FFF2-40B4-BE49-F238E27FC236}">
                <a16:creationId xmlns:a16="http://schemas.microsoft.com/office/drawing/2014/main" id="{A2DBBAB8-2FCB-0594-F69D-4AEEC3D1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4" y="4303372"/>
            <a:ext cx="4041775" cy="19299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323" name="Footer Placeholder 6">
            <a:extLst>
              <a:ext uri="{FF2B5EF4-FFF2-40B4-BE49-F238E27FC236}">
                <a16:creationId xmlns:a16="http://schemas.microsoft.com/office/drawing/2014/main" id="{8A3EC170-51B7-6101-C496-AF39107DAD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Tahoma" pitchFamily="34" charset="0"/>
                <a:ea typeface="+mn-ea"/>
                <a:cs typeface="Tahoma" pitchFamily="34" charset="0"/>
              </a:rPr>
              <a:t>&lt;Title&gt;</a:t>
            </a:r>
          </a:p>
        </p:txBody>
      </p:sp>
      <p:sp>
        <p:nvSpPr>
          <p:cNvPr id="13325" name="Slide Number Placeholder 7">
            <a:extLst>
              <a:ext uri="{FF2B5EF4-FFF2-40B4-BE49-F238E27FC236}">
                <a16:creationId xmlns:a16="http://schemas.microsoft.com/office/drawing/2014/main" id="{47BD52AC-DCBB-320F-68A3-CD0E8878F2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F31B4AE-D66A-4FED-AD35-BAB7214338B0}" type="slidenum">
              <a:rPr lang="en-US" kern="1200">
                <a:latin typeface="Tahoma" pitchFamily="34" charset="0"/>
                <a:ea typeface="+mn-ea"/>
                <a:cs typeface="Tahoma" pitchFamily="34" charset="0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kern="1200"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030" name="Picture 6" descr="Thiết Kế Website Bán Sách Online">
            <a:extLst>
              <a:ext uri="{FF2B5EF4-FFF2-40B4-BE49-F238E27FC236}">
                <a16:creationId xmlns:a16="http://schemas.microsoft.com/office/drawing/2014/main" id="{A872AEFA-5F3D-7AAE-E15C-420E7A9C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4" y="1195593"/>
            <a:ext cx="4040188" cy="29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0DBE9F-4C7A-597E-B3A5-EA72E877D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204859"/>
              </p:ext>
            </p:extLst>
          </p:nvPr>
        </p:nvGraphicFramePr>
        <p:xfrm>
          <a:off x="-381000" y="1295400"/>
          <a:ext cx="6781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6F6539D4-8F6A-91EA-5A16-F478023843A5}"/>
              </a:ext>
            </a:extLst>
          </p:cNvPr>
          <p:cNvSpPr/>
          <p:nvPr/>
        </p:nvSpPr>
        <p:spPr>
          <a:xfrm>
            <a:off x="5667375" y="1752600"/>
            <a:ext cx="762000" cy="2286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B3E7-9428-C408-8E5B-ACAD711E895C}"/>
              </a:ext>
            </a:extLst>
          </p:cNvPr>
          <p:cNvSpPr txBox="1"/>
          <p:nvPr/>
        </p:nvSpPr>
        <p:spPr>
          <a:xfrm>
            <a:off x="6438898" y="1658034"/>
            <a:ext cx="22479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1223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Giới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thiệu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ngữ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Java Spring Boot là gì ? Java Spring MVC là gì ? Spring Framework là gì ?">
            <a:extLst>
              <a:ext uri="{FF2B5EF4-FFF2-40B4-BE49-F238E27FC236}">
                <a16:creationId xmlns:a16="http://schemas.microsoft.com/office/drawing/2014/main" id="{E7C3002A-5C6B-44AC-1A32-1E043508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09236"/>
            <a:ext cx="4038600" cy="34025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321" name="Footer Placeholder 4">
            <a:extLst>
              <a:ext uri="{FF2B5EF4-FFF2-40B4-BE49-F238E27FC236}">
                <a16:creationId xmlns:a16="http://schemas.microsoft.com/office/drawing/2014/main" id="{A87958F9-41D7-B25A-F8EC-253EFA1597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&lt;Title&gt;</a:t>
            </a:r>
          </a:p>
        </p:txBody>
      </p:sp>
      <p:sp>
        <p:nvSpPr>
          <p:cNvPr id="13323" name="Slide Number Placeholder 5">
            <a:extLst>
              <a:ext uri="{FF2B5EF4-FFF2-40B4-BE49-F238E27FC236}">
                <a16:creationId xmlns:a16="http://schemas.microsoft.com/office/drawing/2014/main" id="{075C3378-7B5B-C9B2-94EB-223AE6BB86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4E63BF6-D75B-49C2-9B0F-571DC542C43B}" type="slidenum">
              <a:rPr lang="en-US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pic>
        <p:nvPicPr>
          <p:cNvPr id="1028" name="Picture 4" descr="Giới thiệu SQL Server trong Cloud Server | Cloud365">
            <a:extLst>
              <a:ext uri="{FF2B5EF4-FFF2-40B4-BE49-F238E27FC236}">
                <a16:creationId xmlns:a16="http://schemas.microsoft.com/office/drawing/2014/main" id="{2E85CBFB-97E4-AED0-5DD9-0A7ABB89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166649"/>
            <a:ext cx="4800600" cy="17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53854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06B171-F69C-74F8-C595-36EF3DC7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326351"/>
              </p:ext>
            </p:extLst>
          </p:nvPr>
        </p:nvGraphicFramePr>
        <p:xfrm>
          <a:off x="1371600" y="1447800"/>
          <a:ext cx="6934199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EE84B69-4B1D-3324-563F-BF036C432B87}"/>
              </a:ext>
            </a:extLst>
          </p:cNvPr>
          <p:cNvSpPr/>
          <p:nvPr/>
        </p:nvSpPr>
        <p:spPr>
          <a:xfrm>
            <a:off x="1200147" y="5829300"/>
            <a:ext cx="15240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68C5E-1C15-4FAA-C6AB-7096961048C7}"/>
              </a:ext>
            </a:extLst>
          </p:cNvPr>
          <p:cNvSpPr/>
          <p:nvPr/>
        </p:nvSpPr>
        <p:spPr>
          <a:xfrm>
            <a:off x="3009898" y="5829300"/>
            <a:ext cx="1524000" cy="533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Thông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9EA9-8E0C-61C3-2804-0CFC37392A4D}"/>
              </a:ext>
            </a:extLst>
          </p:cNvPr>
          <p:cNvSpPr/>
          <p:nvPr/>
        </p:nvSpPr>
        <p:spPr>
          <a:xfrm>
            <a:off x="4819649" y="5829300"/>
            <a:ext cx="15240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76D1A-CE2B-C2BF-282B-2B2D9B8905E1}"/>
              </a:ext>
            </a:extLst>
          </p:cNvPr>
          <p:cNvSpPr/>
          <p:nvPr/>
        </p:nvSpPr>
        <p:spPr>
          <a:xfrm>
            <a:off x="6629399" y="5829300"/>
            <a:ext cx="1676399" cy="533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7911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Quy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59FED6-60D3-D0F2-986D-8EF86CE79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600282"/>
              </p:ext>
            </p:extLst>
          </p:nvPr>
        </p:nvGraphicFramePr>
        <p:xfrm>
          <a:off x="1524000" y="685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A59890-76B8-26E9-E1BB-4F3DD0AF6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789708"/>
              </p:ext>
            </p:extLst>
          </p:nvPr>
        </p:nvGraphicFramePr>
        <p:xfrm>
          <a:off x="1524000" y="325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0173662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Words>885</Words>
  <Application>Microsoft Office PowerPoint</Application>
  <PresentationFormat>On-screen Show (4:3)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Times New Roman</vt:lpstr>
      <vt:lpstr>Tahoma</vt:lpstr>
      <vt:lpstr>Fpt-DaxlinePro-Bold</vt:lpstr>
      <vt:lpstr>Fpt-DaxlinePro-Medium</vt:lpstr>
      <vt:lpstr>Calibri</vt:lpstr>
      <vt:lpstr>Segoe UI</vt:lpstr>
      <vt:lpstr>Arial</vt:lpstr>
      <vt:lpstr>template</vt:lpstr>
      <vt:lpstr>Semicolons_Book_Store</vt:lpstr>
      <vt:lpstr>Giới thiệu thành viên</vt:lpstr>
      <vt:lpstr>Giới thiệu thành viên</vt:lpstr>
      <vt:lpstr>Nội dung</vt:lpstr>
      <vt:lpstr>Giới thiệu đề tài</vt:lpstr>
      <vt:lpstr>Lý do chọn đề tài</vt:lpstr>
      <vt:lpstr>Giới thiệu ngôn ngữ</vt:lpstr>
      <vt:lpstr>Chức năng </vt:lpstr>
      <vt:lpstr>Quy trình mua hàng</vt:lpstr>
      <vt:lpstr>Mục tiêu của đề tài</vt:lpstr>
      <vt:lpstr>PHÂN TÍCH THIẾT KẾ HỆ THỐNG</vt:lpstr>
      <vt:lpstr>Sơ đồ actor của hệ thống</vt:lpstr>
      <vt:lpstr>Sơ đồ use-case của hệ thống</vt:lpstr>
      <vt:lpstr>Cơ sở dữ liệu</vt:lpstr>
      <vt:lpstr>Giao diện admin</vt:lpstr>
      <vt:lpstr>Giao diện customer</vt:lpstr>
      <vt:lpstr>Demo sản phẩm</vt:lpstr>
      <vt:lpstr>Khó khăn và hướng phát triển tương lai</vt:lpstr>
      <vt:lpstr>Khó khăn – thuận lợi</vt:lpstr>
      <vt:lpstr>Khó khăn – thuận lợi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bảo trịnh duy</cp:lastModifiedBy>
  <cp:revision>120</cp:revision>
  <dcterms:created xsi:type="dcterms:W3CDTF">2010-10-26T06:48:07Z</dcterms:created>
  <dcterms:modified xsi:type="dcterms:W3CDTF">2024-03-22T12:46:54Z</dcterms:modified>
</cp:coreProperties>
</file>